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2" r:id="rId3"/>
    <p:sldId id="264" r:id="rId4"/>
    <p:sldId id="265" r:id="rId5"/>
    <p:sldId id="266" r:id="rId6"/>
    <p:sldId id="267" r:id="rId7"/>
    <p:sldId id="269" r:id="rId8"/>
    <p:sldId id="268" r:id="rId9"/>
    <p:sldId id="270" r:id="rId10"/>
    <p:sldId id="271" r:id="rId11"/>
    <p:sldId id="260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FC3A3F-63E5-4CAB-8A45-C9DD135B76A7}" v="632" dt="2023-11-15T15:55:33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41" d="100"/>
          <a:sy n="141" d="100"/>
        </p:scale>
        <p:origin x="1062" y="12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CCFC3A3F-63E5-4CAB-8A45-C9DD135B76A7}"/>
    <pc:docChg chg="undo redo custSel addSld modSld">
      <pc:chgData name="Jha, Aryan Ritwajeet" userId="2aad577e-539b-449b-83a6-8d411f484b4d" providerId="ADAL" clId="{CCFC3A3F-63E5-4CAB-8A45-C9DD135B76A7}" dt="2023-11-15T15:55:39.164" v="4448" actId="20577"/>
      <pc:docMkLst>
        <pc:docMk/>
      </pc:docMkLst>
      <pc:sldChg chg="modSp mod">
        <pc:chgData name="Jha, Aryan Ritwajeet" userId="2aad577e-539b-449b-83a6-8d411f484b4d" providerId="ADAL" clId="{CCFC3A3F-63E5-4CAB-8A45-C9DD135B76A7}" dt="2023-11-15T04:32:58.711" v="158" actId="113"/>
        <pc:sldMkLst>
          <pc:docMk/>
          <pc:sldMk cId="196708185" sldId="259"/>
        </pc:sldMkLst>
        <pc:spChg chg="mod">
          <ac:chgData name="Jha, Aryan Ritwajeet" userId="2aad577e-539b-449b-83a6-8d411f484b4d" providerId="ADAL" clId="{CCFC3A3F-63E5-4CAB-8A45-C9DD135B76A7}" dt="2023-11-15T04:32:03.740" v="92" actId="20577"/>
          <ac:spMkLst>
            <pc:docMk/>
            <pc:sldMk cId="196708185" sldId="259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CCFC3A3F-63E5-4CAB-8A45-C9DD135B76A7}" dt="2023-11-15T04:32:58.711" v="158" actId="113"/>
          <ac:spMkLst>
            <pc:docMk/>
            <pc:sldMk cId="196708185" sldId="259"/>
            <ac:spMk id="3" creationId="{2BE68964-B8D8-4EBC-B9D3-CCA6FA2AC332}"/>
          </ac:spMkLst>
        </pc:spChg>
      </pc:sldChg>
      <pc:sldChg chg="addSp delSp modSp new mod setBg">
        <pc:chgData name="Jha, Aryan Ritwajeet" userId="2aad577e-539b-449b-83a6-8d411f484b4d" providerId="ADAL" clId="{CCFC3A3F-63E5-4CAB-8A45-C9DD135B76A7}" dt="2023-11-15T15:36:16.088" v="2836" actId="20577"/>
        <pc:sldMkLst>
          <pc:docMk/>
          <pc:sldMk cId="3399337249" sldId="262"/>
        </pc:sldMkLst>
        <pc:spChg chg="mod">
          <ac:chgData name="Jha, Aryan Ritwajeet" userId="2aad577e-539b-449b-83a6-8d411f484b4d" providerId="ADAL" clId="{CCFC3A3F-63E5-4CAB-8A45-C9DD135B76A7}" dt="2023-11-15T14:50:52.332" v="1572" actId="26606"/>
          <ac:spMkLst>
            <pc:docMk/>
            <pc:sldMk cId="3399337249" sldId="262"/>
            <ac:spMk id="2" creationId="{9753F886-3201-2AEC-4BCE-F62D475C9220}"/>
          </ac:spMkLst>
        </pc:spChg>
        <pc:spChg chg="mod">
          <ac:chgData name="Jha, Aryan Ritwajeet" userId="2aad577e-539b-449b-83a6-8d411f484b4d" providerId="ADAL" clId="{CCFC3A3F-63E5-4CAB-8A45-C9DD135B76A7}" dt="2023-11-15T15:36:16.088" v="2836" actId="20577"/>
          <ac:spMkLst>
            <pc:docMk/>
            <pc:sldMk cId="3399337249" sldId="262"/>
            <ac:spMk id="3" creationId="{5A52BCFE-9A9C-6686-4D71-AB3D256EB238}"/>
          </ac:spMkLst>
        </pc:spChg>
        <pc:spChg chg="add del">
          <ac:chgData name="Jha, Aryan Ritwajeet" userId="2aad577e-539b-449b-83a6-8d411f484b4d" providerId="ADAL" clId="{CCFC3A3F-63E5-4CAB-8A45-C9DD135B76A7}" dt="2023-11-15T04:43:20.182" v="563" actId="26606"/>
          <ac:spMkLst>
            <pc:docMk/>
            <pc:sldMk cId="3399337249" sldId="262"/>
            <ac:spMk id="8" creationId="{43C823D3-D619-407C-89E0-C6F6B1E7A42A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10" creationId="{35B16301-FB18-48BA-A6DD-C37CAF6F9A18}"/>
          </ac:spMkLst>
        </pc:spChg>
        <pc:spChg chg="add del">
          <ac:chgData name="Jha, Aryan Ritwajeet" userId="2aad577e-539b-449b-83a6-8d411f484b4d" providerId="ADAL" clId="{CCFC3A3F-63E5-4CAB-8A45-C9DD135B76A7}" dt="2023-11-15T04:43:46.715" v="583" actId="26606"/>
          <ac:spMkLst>
            <pc:docMk/>
            <pc:sldMk cId="3399337249" sldId="262"/>
            <ac:spMk id="11" creationId="{59B296B9-C5A5-4E4F-9B60-C907B5F1466C}"/>
          </ac:spMkLst>
        </pc:spChg>
        <pc:spChg chg="add del">
          <ac:chgData name="Jha, Aryan Ritwajeet" userId="2aad577e-539b-449b-83a6-8d411f484b4d" providerId="ADAL" clId="{CCFC3A3F-63E5-4CAB-8A45-C9DD135B76A7}" dt="2023-11-15T04:43:46.715" v="583" actId="26606"/>
          <ac:spMkLst>
            <pc:docMk/>
            <pc:sldMk cId="3399337249" sldId="262"/>
            <ac:spMk id="13" creationId="{D0300FD3-5AF1-6305-15FA-9078072672E2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14" creationId="{4300840D-0A0B-4512-BACA-B439D5B9C57C}"/>
          </ac:spMkLst>
        </pc:spChg>
        <pc:spChg chg="add del">
          <ac:chgData name="Jha, Aryan Ritwajeet" userId="2aad577e-539b-449b-83a6-8d411f484b4d" providerId="ADAL" clId="{CCFC3A3F-63E5-4CAB-8A45-C9DD135B76A7}" dt="2023-11-15T14:50:45.898" v="1569" actId="26606"/>
          <ac:spMkLst>
            <pc:docMk/>
            <pc:sldMk cId="3399337249" sldId="262"/>
            <ac:spMk id="15" creationId="{69D47016-023F-44BD-981C-50E7A10A6609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CCFC3A3F-63E5-4CAB-8A45-C9DD135B76A7}" dt="2023-11-15T04:43:20.182" v="563" actId="26606"/>
          <ac:spMkLst>
            <pc:docMk/>
            <pc:sldMk cId="3399337249" sldId="262"/>
            <ac:spMk id="17" creationId="{047F8E3E-2FFA-4A0F-B3C7-E57ADDCFB415}"/>
          </ac:spMkLst>
        </pc:spChg>
        <pc:spChg chg="add del">
          <ac:chgData name="Jha, Aryan Ritwajeet" userId="2aad577e-539b-449b-83a6-8d411f484b4d" providerId="ADAL" clId="{CCFC3A3F-63E5-4CAB-8A45-C9DD135B76A7}" dt="2023-11-15T14:50:45.898" v="1569" actId="26606"/>
          <ac:spMkLst>
            <pc:docMk/>
            <pc:sldMk cId="3399337249" sldId="262"/>
            <ac:spMk id="19" creationId="{6D8B37B0-0682-433E-BC8D-498C04ABD9A7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20" creationId="{8D71EDA1-87BF-4D5D-AB79-F346FD19278A}"/>
          </ac:spMkLst>
        </pc:spChg>
        <pc:spChg chg="add del">
          <ac:chgData name="Jha, Aryan Ritwajeet" userId="2aad577e-539b-449b-83a6-8d411f484b4d" providerId="ADAL" clId="{CCFC3A3F-63E5-4CAB-8A45-C9DD135B76A7}" dt="2023-11-15T14:50:52.295" v="1571" actId="26606"/>
          <ac:spMkLst>
            <pc:docMk/>
            <pc:sldMk cId="3399337249" sldId="262"/>
            <ac:spMk id="21" creationId="{84DF55BE-B4AB-4BA1-BDE1-E9F7FB3F110A}"/>
          </ac:spMkLst>
        </pc:spChg>
        <pc:spChg chg="add">
          <ac:chgData name="Jha, Aryan Ritwajeet" userId="2aad577e-539b-449b-83a6-8d411f484b4d" providerId="ADAL" clId="{CCFC3A3F-63E5-4CAB-8A45-C9DD135B76A7}" dt="2023-11-15T14:50:52.332" v="1572" actId="26606"/>
          <ac:spMkLst>
            <pc:docMk/>
            <pc:sldMk cId="3399337249" sldId="262"/>
            <ac:spMk id="23" creationId="{385E1BDC-A9B0-4A87-82E3-F3187F69A802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24" creationId="{3AB72E55-43E4-4356-BFE8-E2102CB0B505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25" creationId="{F837543A-6020-4505-A233-C9DB4BF74011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26" creationId="{C3C0D90E-074A-4F52-9B11-B52BEF4BCBE5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27" creationId="{CABBD4C1-E6F8-46F6-8152-A8A97490BF4D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28" creationId="{83BA5EF5-1FE9-4BF9-83BB-269BCDDF6156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30" creationId="{88853921-7BC9-4BDE-ACAB-133C683C82D6}"/>
          </ac:spMkLst>
        </pc:spChg>
        <pc:spChg chg="add del">
          <ac:chgData name="Jha, Aryan Ritwajeet" userId="2aad577e-539b-449b-83a6-8d411f484b4d" providerId="ADAL" clId="{CCFC3A3F-63E5-4CAB-8A45-C9DD135B76A7}" dt="2023-11-15T04:43:24.370" v="565" actId="26606"/>
          <ac:spMkLst>
            <pc:docMk/>
            <pc:sldMk cId="3399337249" sldId="262"/>
            <ac:spMk id="31" creationId="{09192968-3AE7-4470-A61C-97294BB92731}"/>
          </ac:spMkLst>
        </pc:spChg>
        <pc:spChg chg="add">
          <ac:chgData name="Jha, Aryan Ritwajeet" userId="2aad577e-539b-449b-83a6-8d411f484b4d" providerId="ADAL" clId="{CCFC3A3F-63E5-4CAB-8A45-C9DD135B76A7}" dt="2023-11-15T14:50:52.332" v="1572" actId="26606"/>
          <ac:spMkLst>
            <pc:docMk/>
            <pc:sldMk cId="3399337249" sldId="262"/>
            <ac:spMk id="32" creationId="{0990C621-3B8B-4820-8328-D47EF7CE823C}"/>
          </ac:spMkLst>
        </pc:spChg>
        <pc:spChg chg="add del">
          <ac:chgData name="Jha, Aryan Ritwajeet" userId="2aad577e-539b-449b-83a6-8d411f484b4d" providerId="ADAL" clId="{CCFC3A3F-63E5-4CAB-8A45-C9DD135B76A7}" dt="2023-11-15T04:43:25.095" v="567" actId="26606"/>
          <ac:spMkLst>
            <pc:docMk/>
            <pc:sldMk cId="3399337249" sldId="262"/>
            <ac:spMk id="33" creationId="{C05CBC3C-2E5A-4839-8B9B-2E5A6ADF0F58}"/>
          </ac:spMkLst>
        </pc:spChg>
        <pc:spChg chg="add del">
          <ac:chgData name="Jha, Aryan Ritwajeet" userId="2aad577e-539b-449b-83a6-8d411f484b4d" providerId="ADAL" clId="{CCFC3A3F-63E5-4CAB-8A45-C9DD135B76A7}" dt="2023-11-15T04:43:25.095" v="567" actId="26606"/>
          <ac:spMkLst>
            <pc:docMk/>
            <pc:sldMk cId="3399337249" sldId="262"/>
            <ac:spMk id="34" creationId="{827FF362-FC97-4BF5-949B-D4ADFA26E457}"/>
          </ac:spMkLst>
        </pc:spChg>
        <pc:spChg chg="add">
          <ac:chgData name="Jha, Aryan Ritwajeet" userId="2aad577e-539b-449b-83a6-8d411f484b4d" providerId="ADAL" clId="{CCFC3A3F-63E5-4CAB-8A45-C9DD135B76A7}" dt="2023-11-15T14:50:52.332" v="1572" actId="26606"/>
          <ac:spMkLst>
            <pc:docMk/>
            <pc:sldMk cId="3399337249" sldId="262"/>
            <ac:spMk id="35" creationId="{C1A2385B-1D2A-4E17-84FA-6CB7F0AAE473}"/>
          </ac:spMkLst>
        </pc:spChg>
        <pc:spChg chg="add del">
          <ac:chgData name="Jha, Aryan Ritwajeet" userId="2aad577e-539b-449b-83a6-8d411f484b4d" providerId="ADAL" clId="{CCFC3A3F-63E5-4CAB-8A45-C9DD135B76A7}" dt="2023-11-15T04:43:25.780" v="569" actId="26606"/>
          <ac:spMkLst>
            <pc:docMk/>
            <pc:sldMk cId="3399337249" sldId="262"/>
            <ac:spMk id="36" creationId="{907EF6B7-1338-4443-8C46-6A318D952DFD}"/>
          </ac:spMkLst>
        </pc:spChg>
        <pc:spChg chg="add del">
          <ac:chgData name="Jha, Aryan Ritwajeet" userId="2aad577e-539b-449b-83a6-8d411f484b4d" providerId="ADAL" clId="{CCFC3A3F-63E5-4CAB-8A45-C9DD135B76A7}" dt="2023-11-15T04:43:25.780" v="569" actId="26606"/>
          <ac:spMkLst>
            <pc:docMk/>
            <pc:sldMk cId="3399337249" sldId="262"/>
            <ac:spMk id="37" creationId="{DAAE4CDD-124C-4DCF-9584-B6033B545DD5}"/>
          </ac:spMkLst>
        </pc:spChg>
        <pc:spChg chg="add del">
          <ac:chgData name="Jha, Aryan Ritwajeet" userId="2aad577e-539b-449b-83a6-8d411f484b4d" providerId="ADAL" clId="{CCFC3A3F-63E5-4CAB-8A45-C9DD135B76A7}" dt="2023-11-15T04:43:25.780" v="569" actId="26606"/>
          <ac:spMkLst>
            <pc:docMk/>
            <pc:sldMk cId="3399337249" sldId="262"/>
            <ac:spMk id="38" creationId="{081E4A58-353D-44AE-B2FC-2A74E2E400F7}"/>
          </ac:spMkLst>
        </pc:spChg>
        <pc:spChg chg="add">
          <ac:chgData name="Jha, Aryan Ritwajeet" userId="2aad577e-539b-449b-83a6-8d411f484b4d" providerId="ADAL" clId="{CCFC3A3F-63E5-4CAB-8A45-C9DD135B76A7}" dt="2023-11-15T14:50:52.332" v="1572" actId="26606"/>
          <ac:spMkLst>
            <pc:docMk/>
            <pc:sldMk cId="3399337249" sldId="262"/>
            <ac:spMk id="39" creationId="{5E791F2F-79DB-4CC0-9FA1-001E3E91E8B7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40" creationId="{09588DA8-065E-4F6F-8EFD-43104AB2E0CF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41" creationId="{C4285719-470E-454C-AF62-8323075F1F5B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42" creationId="{CD9FE4EF-C4D8-49A0-B2FF-81D8DB7D8A24}"/>
          </ac:spMkLst>
        </pc:spChg>
        <pc:spChg chg="add del">
          <ac:chgData name="Jha, Aryan Ritwajeet" userId="2aad577e-539b-449b-83a6-8d411f484b4d" providerId="ADAL" clId="{CCFC3A3F-63E5-4CAB-8A45-C9DD135B76A7}" dt="2023-11-15T04:43:26.785" v="571" actId="26606"/>
          <ac:spMkLst>
            <pc:docMk/>
            <pc:sldMk cId="3399337249" sldId="262"/>
            <ac:spMk id="43" creationId="{38FAA1A1-D861-433F-88FA-1E9D6FD31D11}"/>
          </ac:spMkLst>
        </pc:spChg>
        <pc:spChg chg="add del">
          <ac:chgData name="Jha, Aryan Ritwajeet" userId="2aad577e-539b-449b-83a6-8d411f484b4d" providerId="ADAL" clId="{CCFC3A3F-63E5-4CAB-8A45-C9DD135B76A7}" dt="2023-11-15T04:43:46.715" v="583" actId="26606"/>
          <ac:spMkLst>
            <pc:docMk/>
            <pc:sldMk cId="3399337249" sldId="262"/>
            <ac:spMk id="45" creationId="{9F7D5CDA-D291-4307-BF55-1381FED29634}"/>
          </ac:spMkLst>
        </pc:spChg>
        <pc:spChg chg="add del">
          <ac:chgData name="Jha, Aryan Ritwajeet" userId="2aad577e-539b-449b-83a6-8d411f484b4d" providerId="ADAL" clId="{CCFC3A3F-63E5-4CAB-8A45-C9DD135B76A7}" dt="2023-11-15T04:43:39.011" v="580" actId="26606"/>
          <ac:spMkLst>
            <pc:docMk/>
            <pc:sldMk cId="3399337249" sldId="262"/>
            <ac:spMk id="48" creationId="{9F7D5CDA-D291-4307-BF55-1381FED29634}"/>
          </ac:spMkLst>
        </pc:spChg>
        <pc:spChg chg="add del">
          <ac:chgData name="Jha, Aryan Ritwajeet" userId="2aad577e-539b-449b-83a6-8d411f484b4d" providerId="ADAL" clId="{CCFC3A3F-63E5-4CAB-8A45-C9DD135B76A7}" dt="2023-11-15T04:43:39.011" v="580" actId="26606"/>
          <ac:spMkLst>
            <pc:docMk/>
            <pc:sldMk cId="3399337249" sldId="262"/>
            <ac:spMk id="49" creationId="{59B296B9-C5A5-4E4F-9B60-C907B5F1466C}"/>
          </ac:spMkLst>
        </pc:spChg>
        <pc:spChg chg="add del">
          <ac:chgData name="Jha, Aryan Ritwajeet" userId="2aad577e-539b-449b-83a6-8d411f484b4d" providerId="ADAL" clId="{CCFC3A3F-63E5-4CAB-8A45-C9DD135B76A7}" dt="2023-11-15T04:43:39.011" v="580" actId="26606"/>
          <ac:spMkLst>
            <pc:docMk/>
            <pc:sldMk cId="3399337249" sldId="262"/>
            <ac:spMk id="50" creationId="{D0300FD3-5AF1-6305-15FA-9078072672E2}"/>
          </ac:spMkLst>
        </pc:spChg>
        <pc:spChg chg="add del">
          <ac:chgData name="Jha, Aryan Ritwajeet" userId="2aad577e-539b-449b-83a6-8d411f484b4d" providerId="ADAL" clId="{CCFC3A3F-63E5-4CAB-8A45-C9DD135B76A7}" dt="2023-11-15T04:43:34.795" v="574" actId="26606"/>
          <ac:spMkLst>
            <pc:docMk/>
            <pc:sldMk cId="3399337249" sldId="262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CCFC3A3F-63E5-4CAB-8A45-C9DD135B76A7}" dt="2023-11-15T04:43:34.795" v="574" actId="26606"/>
          <ac:spMkLst>
            <pc:docMk/>
            <pc:sldMk cId="3399337249" sldId="262"/>
            <ac:spMk id="53" creationId="{71877DBC-BB60-40F0-AC93-2ACDBAAE60CE}"/>
          </ac:spMkLst>
        </pc:spChg>
        <pc:spChg chg="add del">
          <ac:chgData name="Jha, Aryan Ritwajeet" userId="2aad577e-539b-449b-83a6-8d411f484b4d" providerId="ADAL" clId="{CCFC3A3F-63E5-4CAB-8A45-C9DD135B76A7}" dt="2023-11-15T04:43:35.667" v="576" actId="26606"/>
          <ac:spMkLst>
            <pc:docMk/>
            <pc:sldMk cId="3399337249" sldId="262"/>
            <ac:spMk id="55" creationId="{A7B99495-F43F-4D80-A44F-2CB4764EB90B}"/>
          </ac:spMkLst>
        </pc:spChg>
        <pc:spChg chg="add del">
          <ac:chgData name="Jha, Aryan Ritwajeet" userId="2aad577e-539b-449b-83a6-8d411f484b4d" providerId="ADAL" clId="{CCFC3A3F-63E5-4CAB-8A45-C9DD135B76A7}" dt="2023-11-15T04:43:35.667" v="576" actId="26606"/>
          <ac:spMkLst>
            <pc:docMk/>
            <pc:sldMk cId="3399337249" sldId="262"/>
            <ac:spMk id="56" creationId="{4F7EBAE4-9945-4473-9E34-B2C66EA0F03D}"/>
          </ac:spMkLst>
        </pc:spChg>
        <pc:spChg chg="add del">
          <ac:chgData name="Jha, Aryan Ritwajeet" userId="2aad577e-539b-449b-83a6-8d411f484b4d" providerId="ADAL" clId="{CCFC3A3F-63E5-4CAB-8A45-C9DD135B76A7}" dt="2023-11-15T04:43:35.667" v="576" actId="26606"/>
          <ac:spMkLst>
            <pc:docMk/>
            <pc:sldMk cId="3399337249" sldId="262"/>
            <ac:spMk id="57" creationId="{70BEB1E7-2F88-40BC-B73D-42E5B6F80BFC}"/>
          </ac:spMkLst>
        </pc:spChg>
        <pc:grpChg chg="add del">
          <ac:chgData name="Jha, Aryan Ritwajeet" userId="2aad577e-539b-449b-83a6-8d411f484b4d" providerId="ADAL" clId="{CCFC3A3F-63E5-4CAB-8A45-C9DD135B76A7}" dt="2023-11-15T04:43:19.477" v="561" actId="26606"/>
          <ac:grpSpMkLst>
            <pc:docMk/>
            <pc:sldMk cId="3399337249" sldId="262"/>
            <ac:grpSpMk id="9" creationId="{5EFBDE31-BB3E-6CFC-23CD-B5976DA38438}"/>
          </ac:grpSpMkLst>
        </pc:grpChg>
        <pc:grpChg chg="add del">
          <ac:chgData name="Jha, Aryan Ritwajeet" userId="2aad577e-539b-449b-83a6-8d411f484b4d" providerId="ADAL" clId="{CCFC3A3F-63E5-4CAB-8A45-C9DD135B76A7}" dt="2023-11-15T04:43:20.182" v="563" actId="26606"/>
          <ac:grpSpMkLst>
            <pc:docMk/>
            <pc:sldMk cId="3399337249" sldId="262"/>
            <ac:grpSpMk id="12" creationId="{33D939F1-7ABE-4D0E-946A-43F37F556AFD}"/>
          </ac:grpSpMkLst>
        </pc:grpChg>
        <pc:grpChg chg="add del">
          <ac:chgData name="Jha, Aryan Ritwajeet" userId="2aad577e-539b-449b-83a6-8d411f484b4d" providerId="ADAL" clId="{CCFC3A3F-63E5-4CAB-8A45-C9DD135B76A7}" dt="2023-11-15T04:43:20.182" v="563" actId="26606"/>
          <ac:grpSpMkLst>
            <pc:docMk/>
            <pc:sldMk cId="3399337249" sldId="262"/>
            <ac:grpSpMk id="18" creationId="{9DB3963A-4187-4A72-9DA4-CA6BADE22931}"/>
          </ac:grpSpMkLst>
        </pc:grpChg>
        <pc:grpChg chg="add del">
          <ac:chgData name="Jha, Aryan Ritwajeet" userId="2aad577e-539b-449b-83a6-8d411f484b4d" providerId="ADAL" clId="{CCFC3A3F-63E5-4CAB-8A45-C9DD135B76A7}" dt="2023-11-15T04:43:45.999" v="582" actId="26606"/>
          <ac:grpSpMkLst>
            <pc:docMk/>
            <pc:sldMk cId="3399337249" sldId="262"/>
            <ac:grpSpMk id="58" creationId="{114ED94A-C85D-4CD3-4205-438D21CE6B38}"/>
          </ac:grpSpMkLst>
        </pc:grpChg>
        <pc:graphicFrameChg chg="add mod ord modGraphic">
          <ac:chgData name="Jha, Aryan Ritwajeet" userId="2aad577e-539b-449b-83a6-8d411f484b4d" providerId="ADAL" clId="{CCFC3A3F-63E5-4CAB-8A45-C9DD135B76A7}" dt="2023-11-15T15:07:52.177" v="2192" actId="20577"/>
          <ac:graphicFrameMkLst>
            <pc:docMk/>
            <pc:sldMk cId="3399337249" sldId="262"/>
            <ac:graphicFrameMk id="4" creationId="{765DCD79-8E49-9902-2BEA-AF58B020757D}"/>
          </ac:graphicFrameMkLst>
        </pc:graphicFrameChg>
        <pc:picChg chg="add del">
          <ac:chgData name="Jha, Aryan Ritwajeet" userId="2aad577e-539b-449b-83a6-8d411f484b4d" providerId="ADAL" clId="{CCFC3A3F-63E5-4CAB-8A45-C9DD135B76A7}" dt="2023-11-15T04:43:19.477" v="561" actId="26606"/>
          <ac:picMkLst>
            <pc:docMk/>
            <pc:sldMk cId="3399337249" sldId="262"/>
            <ac:picMk id="5" creationId="{92A6D78E-0839-0132-6292-4A6D360CA2D5}"/>
          </ac:picMkLst>
        </pc:picChg>
        <pc:picChg chg="add mod">
          <ac:chgData name="Jha, Aryan Ritwajeet" userId="2aad577e-539b-449b-83a6-8d411f484b4d" providerId="ADAL" clId="{CCFC3A3F-63E5-4CAB-8A45-C9DD135B76A7}" dt="2023-11-15T14:50:52.332" v="1572" actId="26606"/>
          <ac:picMkLst>
            <pc:docMk/>
            <pc:sldMk cId="3399337249" sldId="262"/>
            <ac:picMk id="6" creationId="{3E8A57E3-9529-AFD4-29AF-168844810EAB}"/>
          </ac:picMkLst>
        </pc:picChg>
        <pc:picChg chg="add del mod ord">
          <ac:chgData name="Jha, Aryan Ritwajeet" userId="2aad577e-539b-449b-83a6-8d411f484b4d" providerId="ADAL" clId="{CCFC3A3F-63E5-4CAB-8A45-C9DD135B76A7}" dt="2023-11-15T04:43:46.715" v="583" actId="26606"/>
          <ac:picMkLst>
            <pc:docMk/>
            <pc:sldMk cId="3399337249" sldId="262"/>
            <ac:picMk id="46" creationId="{6B753281-41EB-F77B-4002-ED5C16A05635}"/>
          </ac:picMkLst>
        </pc:picChg>
        <pc:cxnChg chg="add del">
          <ac:chgData name="Jha, Aryan Ritwajeet" userId="2aad577e-539b-449b-83a6-8d411f484b4d" providerId="ADAL" clId="{CCFC3A3F-63E5-4CAB-8A45-C9DD135B76A7}" dt="2023-11-15T04:43:24.370" v="565" actId="26606"/>
          <ac:cxnSpMkLst>
            <pc:docMk/>
            <pc:sldMk cId="3399337249" sldId="262"/>
            <ac:cxnSpMk id="29" creationId="{4B3BCACB-5880-460B-9606-8C433A9AF99D}"/>
          </ac:cxnSpMkLst>
        </pc:cxnChg>
      </pc:sldChg>
      <pc:sldChg chg="addSp delSp modSp new mod">
        <pc:chgData name="Jha, Aryan Ritwajeet" userId="2aad577e-539b-449b-83a6-8d411f484b4d" providerId="ADAL" clId="{CCFC3A3F-63E5-4CAB-8A45-C9DD135B76A7}" dt="2023-11-15T14:46:14.123" v="1510" actId="20577"/>
        <pc:sldMkLst>
          <pc:docMk/>
          <pc:sldMk cId="996980807" sldId="263"/>
        </pc:sldMkLst>
        <pc:spChg chg="mod">
          <ac:chgData name="Jha, Aryan Ritwajeet" userId="2aad577e-539b-449b-83a6-8d411f484b4d" providerId="ADAL" clId="{CCFC3A3F-63E5-4CAB-8A45-C9DD135B76A7}" dt="2023-11-15T14:17:01.719" v="818" actId="20577"/>
          <ac:spMkLst>
            <pc:docMk/>
            <pc:sldMk cId="996980807" sldId="263"/>
            <ac:spMk id="2" creationId="{18DF2170-412F-BB6C-91FD-4A348D421F09}"/>
          </ac:spMkLst>
        </pc:spChg>
        <pc:spChg chg="mod">
          <ac:chgData name="Jha, Aryan Ritwajeet" userId="2aad577e-539b-449b-83a6-8d411f484b4d" providerId="ADAL" clId="{CCFC3A3F-63E5-4CAB-8A45-C9DD135B76A7}" dt="2023-11-15T14:46:14.123" v="1510" actId="20577"/>
          <ac:spMkLst>
            <pc:docMk/>
            <pc:sldMk cId="996980807" sldId="263"/>
            <ac:spMk id="3" creationId="{43432337-556B-DEB7-A61A-AD442A5D9FD9}"/>
          </ac:spMkLst>
        </pc:spChg>
        <pc:spChg chg="add del">
          <ac:chgData name="Jha, Aryan Ritwajeet" userId="2aad577e-539b-449b-83a6-8d411f484b4d" providerId="ADAL" clId="{CCFC3A3F-63E5-4CAB-8A45-C9DD135B76A7}" dt="2023-11-15T14:17:09.666" v="824"/>
          <ac:spMkLst>
            <pc:docMk/>
            <pc:sldMk cId="996980807" sldId="263"/>
            <ac:spMk id="4" creationId="{1494CB5E-E410-FDE0-06E5-231EC00DDCA1}"/>
          </ac:spMkLst>
        </pc:spChg>
        <pc:spChg chg="add del mod">
          <ac:chgData name="Jha, Aryan Ritwajeet" userId="2aad577e-539b-449b-83a6-8d411f484b4d" providerId="ADAL" clId="{CCFC3A3F-63E5-4CAB-8A45-C9DD135B76A7}" dt="2023-11-15T14:17:56.152" v="854"/>
          <ac:spMkLst>
            <pc:docMk/>
            <pc:sldMk cId="996980807" sldId="263"/>
            <ac:spMk id="5" creationId="{04DFD95C-3772-BEAB-7CFF-48279FCAD08F}"/>
          </ac:spMkLst>
        </pc:spChg>
      </pc:sldChg>
      <pc:sldChg chg="addSp delSp modSp new mod">
        <pc:chgData name="Jha, Aryan Ritwajeet" userId="2aad577e-539b-449b-83a6-8d411f484b4d" providerId="ADAL" clId="{CCFC3A3F-63E5-4CAB-8A45-C9DD135B76A7}" dt="2023-11-15T15:03:59.837" v="1890" actId="1076"/>
        <pc:sldMkLst>
          <pc:docMk/>
          <pc:sldMk cId="205594253" sldId="264"/>
        </pc:sldMkLst>
        <pc:spChg chg="mod">
          <ac:chgData name="Jha, Aryan Ritwajeet" userId="2aad577e-539b-449b-83a6-8d411f484b4d" providerId="ADAL" clId="{CCFC3A3F-63E5-4CAB-8A45-C9DD135B76A7}" dt="2023-11-15T14:44:27.039" v="1458" actId="20577"/>
          <ac:spMkLst>
            <pc:docMk/>
            <pc:sldMk cId="205594253" sldId="264"/>
            <ac:spMk id="2" creationId="{E576CC21-96BB-8EB0-2FC7-FADFD3A832D8}"/>
          </ac:spMkLst>
        </pc:spChg>
        <pc:spChg chg="mod">
          <ac:chgData name="Jha, Aryan Ritwajeet" userId="2aad577e-539b-449b-83a6-8d411f484b4d" providerId="ADAL" clId="{CCFC3A3F-63E5-4CAB-8A45-C9DD135B76A7}" dt="2023-11-15T14:52:46.926" v="1808" actId="20577"/>
          <ac:spMkLst>
            <pc:docMk/>
            <pc:sldMk cId="205594253" sldId="264"/>
            <ac:spMk id="3" creationId="{94ECD4AD-BEDB-F860-17AA-217D6997911A}"/>
          </ac:spMkLst>
        </pc:spChg>
        <pc:spChg chg="add mod">
          <ac:chgData name="Jha, Aryan Ritwajeet" userId="2aad577e-539b-449b-83a6-8d411f484b4d" providerId="ADAL" clId="{CCFC3A3F-63E5-4CAB-8A45-C9DD135B76A7}" dt="2023-11-15T15:03:24.675" v="1868" actId="2711"/>
          <ac:spMkLst>
            <pc:docMk/>
            <pc:sldMk cId="205594253" sldId="264"/>
            <ac:spMk id="13" creationId="{57F595A2-7A2F-2E24-A009-7C40E5BCFAFE}"/>
          </ac:spMkLst>
        </pc:spChg>
        <pc:spChg chg="add mod">
          <ac:chgData name="Jha, Aryan Ritwajeet" userId="2aad577e-539b-449b-83a6-8d411f484b4d" providerId="ADAL" clId="{CCFC3A3F-63E5-4CAB-8A45-C9DD135B76A7}" dt="2023-11-15T15:03:55.768" v="1889" actId="1076"/>
          <ac:spMkLst>
            <pc:docMk/>
            <pc:sldMk cId="205594253" sldId="264"/>
            <ac:spMk id="14" creationId="{BFDCF6DB-F095-BE45-FFD7-B575A8489DDF}"/>
          </ac:spMkLst>
        </pc:spChg>
        <pc:picChg chg="add del mod">
          <ac:chgData name="Jha, Aryan Ritwajeet" userId="2aad577e-539b-449b-83a6-8d411f484b4d" providerId="ADAL" clId="{CCFC3A3F-63E5-4CAB-8A45-C9DD135B76A7}" dt="2023-11-15T14:49:41.773" v="1565" actId="478"/>
          <ac:picMkLst>
            <pc:docMk/>
            <pc:sldMk cId="205594253" sldId="264"/>
            <ac:picMk id="5" creationId="{61BD8B71-9D7A-800C-A144-B10E54CE947D}"/>
          </ac:picMkLst>
        </pc:picChg>
        <pc:picChg chg="add mod">
          <ac:chgData name="Jha, Aryan Ritwajeet" userId="2aad577e-539b-449b-83a6-8d411f484b4d" providerId="ADAL" clId="{CCFC3A3F-63E5-4CAB-8A45-C9DD135B76A7}" dt="2023-11-15T14:53:06.764" v="1810" actId="1076"/>
          <ac:picMkLst>
            <pc:docMk/>
            <pc:sldMk cId="205594253" sldId="264"/>
            <ac:picMk id="6" creationId="{A97DE865-2377-F07C-76A6-40BAA9E7A85A}"/>
          </ac:picMkLst>
        </pc:picChg>
        <pc:picChg chg="add mod">
          <ac:chgData name="Jha, Aryan Ritwajeet" userId="2aad577e-539b-449b-83a6-8d411f484b4d" providerId="ADAL" clId="{CCFC3A3F-63E5-4CAB-8A45-C9DD135B76A7}" dt="2023-11-15T15:02:43.648" v="1831" actId="1076"/>
          <ac:picMkLst>
            <pc:docMk/>
            <pc:sldMk cId="205594253" sldId="264"/>
            <ac:picMk id="8" creationId="{BA76D339-96A5-7552-442B-CF41527E57E2}"/>
          </ac:picMkLst>
        </pc:picChg>
        <pc:picChg chg="add mod">
          <ac:chgData name="Jha, Aryan Ritwajeet" userId="2aad577e-539b-449b-83a6-8d411f484b4d" providerId="ADAL" clId="{CCFC3A3F-63E5-4CAB-8A45-C9DD135B76A7}" dt="2023-11-15T15:03:31.773" v="1870" actId="1076"/>
          <ac:picMkLst>
            <pc:docMk/>
            <pc:sldMk cId="205594253" sldId="264"/>
            <ac:picMk id="10" creationId="{3B28BC27-A779-C2D2-727E-41F23C522916}"/>
          </ac:picMkLst>
        </pc:picChg>
        <pc:picChg chg="add mod">
          <ac:chgData name="Jha, Aryan Ritwajeet" userId="2aad577e-539b-449b-83a6-8d411f484b4d" providerId="ADAL" clId="{CCFC3A3F-63E5-4CAB-8A45-C9DD135B76A7}" dt="2023-11-15T15:03:59.837" v="1890" actId="1076"/>
          <ac:picMkLst>
            <pc:docMk/>
            <pc:sldMk cId="205594253" sldId="264"/>
            <ac:picMk id="12" creationId="{1D2076DD-5F6F-FC59-1E18-FE96742A8D69}"/>
          </ac:picMkLst>
        </pc:picChg>
      </pc:sldChg>
      <pc:sldChg chg="modSp new mod">
        <pc:chgData name="Jha, Aryan Ritwajeet" userId="2aad577e-539b-449b-83a6-8d411f484b4d" providerId="ADAL" clId="{CCFC3A3F-63E5-4CAB-8A45-C9DD135B76A7}" dt="2023-11-15T15:12:00.467" v="2647" actId="5793"/>
        <pc:sldMkLst>
          <pc:docMk/>
          <pc:sldMk cId="2386417428" sldId="265"/>
        </pc:sldMkLst>
        <pc:spChg chg="mod">
          <ac:chgData name="Jha, Aryan Ritwajeet" userId="2aad577e-539b-449b-83a6-8d411f484b4d" providerId="ADAL" clId="{CCFC3A3F-63E5-4CAB-8A45-C9DD135B76A7}" dt="2023-11-15T15:05:04.570" v="1964" actId="20577"/>
          <ac:spMkLst>
            <pc:docMk/>
            <pc:sldMk cId="2386417428" sldId="265"/>
            <ac:spMk id="2" creationId="{7118A0A4-7766-F57F-F4F6-EE67FD4A66E4}"/>
          </ac:spMkLst>
        </pc:spChg>
        <pc:spChg chg="mod">
          <ac:chgData name="Jha, Aryan Ritwajeet" userId="2aad577e-539b-449b-83a6-8d411f484b4d" providerId="ADAL" clId="{CCFC3A3F-63E5-4CAB-8A45-C9DD135B76A7}" dt="2023-11-15T15:12:00.467" v="2647" actId="5793"/>
          <ac:spMkLst>
            <pc:docMk/>
            <pc:sldMk cId="2386417428" sldId="265"/>
            <ac:spMk id="3" creationId="{3189BDA4-4B4A-9B68-692D-26453F9E31E2}"/>
          </ac:spMkLst>
        </pc:spChg>
      </pc:sldChg>
      <pc:sldChg chg="addSp delSp modSp new mod setBg">
        <pc:chgData name="Jha, Aryan Ritwajeet" userId="2aad577e-539b-449b-83a6-8d411f484b4d" providerId="ADAL" clId="{CCFC3A3F-63E5-4CAB-8A45-C9DD135B76A7}" dt="2023-11-15T15:37:53.681" v="2960" actId="1076"/>
        <pc:sldMkLst>
          <pc:docMk/>
          <pc:sldMk cId="2578454126" sldId="266"/>
        </pc:sldMkLst>
        <pc:spChg chg="mod">
          <ac:chgData name="Jha, Aryan Ritwajeet" userId="2aad577e-539b-449b-83a6-8d411f484b4d" providerId="ADAL" clId="{CCFC3A3F-63E5-4CAB-8A45-C9DD135B76A7}" dt="2023-11-15T15:29:29.544" v="2708" actId="26606"/>
          <ac:spMkLst>
            <pc:docMk/>
            <pc:sldMk cId="2578454126" sldId="266"/>
            <ac:spMk id="2" creationId="{3EB59A62-9C83-67E7-1BEB-40F1707EA395}"/>
          </ac:spMkLst>
        </pc:spChg>
        <pc:spChg chg="add del">
          <ac:chgData name="Jha, Aryan Ritwajeet" userId="2aad577e-539b-449b-83a6-8d411f484b4d" providerId="ADAL" clId="{CCFC3A3F-63E5-4CAB-8A45-C9DD135B76A7}" dt="2023-11-15T15:29:20.349" v="2705" actId="478"/>
          <ac:spMkLst>
            <pc:docMk/>
            <pc:sldMk cId="2578454126" sldId="266"/>
            <ac:spMk id="3" creationId="{97966485-56E5-4A74-ECAC-2AAD68E68E96}"/>
          </ac:spMkLst>
        </pc:spChg>
        <pc:spChg chg="add mod">
          <ac:chgData name="Jha, Aryan Ritwajeet" userId="2aad577e-539b-449b-83a6-8d411f484b4d" providerId="ADAL" clId="{CCFC3A3F-63E5-4CAB-8A45-C9DD135B76A7}" dt="2023-11-15T15:32:30.680" v="2720" actId="20577"/>
          <ac:spMkLst>
            <pc:docMk/>
            <pc:sldMk cId="2578454126" sldId="266"/>
            <ac:spMk id="10" creationId="{01580FC9-5574-5DEB-C902-861EDFF5859D}"/>
          </ac:spMkLst>
        </pc:spChg>
        <pc:spChg chg="add mod">
          <ac:chgData name="Jha, Aryan Ritwajeet" userId="2aad577e-539b-449b-83a6-8d411f484b4d" providerId="ADAL" clId="{CCFC3A3F-63E5-4CAB-8A45-C9DD135B76A7}" dt="2023-11-15T15:32:39.407" v="2727" actId="20577"/>
          <ac:spMkLst>
            <pc:docMk/>
            <pc:sldMk cId="2578454126" sldId="266"/>
            <ac:spMk id="11" creationId="{1D558F17-4A55-D22C-B7A1-B133FC3A6861}"/>
          </ac:spMkLst>
        </pc:spChg>
        <pc:spChg chg="add">
          <ac:chgData name="Jha, Aryan Ritwajeet" userId="2aad577e-539b-449b-83a6-8d411f484b4d" providerId="ADAL" clId="{CCFC3A3F-63E5-4CAB-8A45-C9DD135B76A7}" dt="2023-11-15T15:29:29.544" v="2708" actId="26606"/>
          <ac:spMkLst>
            <pc:docMk/>
            <pc:sldMk cId="2578454126" sldId="266"/>
            <ac:spMk id="12" creationId="{D4771268-CB57-404A-9271-370EB28F6090}"/>
          </ac:spMkLst>
        </pc:spChg>
        <pc:spChg chg="add mod">
          <ac:chgData name="Jha, Aryan Ritwajeet" userId="2aad577e-539b-449b-83a6-8d411f484b4d" providerId="ADAL" clId="{CCFC3A3F-63E5-4CAB-8A45-C9DD135B76A7}" dt="2023-11-15T15:34:07.415" v="2799" actId="20577"/>
          <ac:spMkLst>
            <pc:docMk/>
            <pc:sldMk cId="2578454126" sldId="266"/>
            <ac:spMk id="13" creationId="{6769C488-A89D-52EB-A1AC-FDC3CD3335F5}"/>
          </ac:spMkLst>
        </pc:spChg>
        <pc:spChg chg="add mod">
          <ac:chgData name="Jha, Aryan Ritwajeet" userId="2aad577e-539b-449b-83a6-8d411f484b4d" providerId="ADAL" clId="{CCFC3A3F-63E5-4CAB-8A45-C9DD135B76A7}" dt="2023-11-15T15:33:36.562" v="2780" actId="1076"/>
          <ac:spMkLst>
            <pc:docMk/>
            <pc:sldMk cId="2578454126" sldId="266"/>
            <ac:spMk id="14" creationId="{FE973E7E-B45B-EAE2-FB2F-2002F8D77CF5}"/>
          </ac:spMkLst>
        </pc:spChg>
        <pc:spChg chg="add mod">
          <ac:chgData name="Jha, Aryan Ritwajeet" userId="2aad577e-539b-449b-83a6-8d411f484b4d" providerId="ADAL" clId="{CCFC3A3F-63E5-4CAB-8A45-C9DD135B76A7}" dt="2023-11-15T15:34:02.727" v="2798" actId="20577"/>
          <ac:spMkLst>
            <pc:docMk/>
            <pc:sldMk cId="2578454126" sldId="266"/>
            <ac:spMk id="16" creationId="{791E5154-4C5D-743E-639D-AE6593B4CDA5}"/>
          </ac:spMkLst>
        </pc:spChg>
        <pc:spChg chg="add mod">
          <ac:chgData name="Jha, Aryan Ritwajeet" userId="2aad577e-539b-449b-83a6-8d411f484b4d" providerId="ADAL" clId="{CCFC3A3F-63E5-4CAB-8A45-C9DD135B76A7}" dt="2023-11-15T15:35:31.065" v="2822" actId="1076"/>
          <ac:spMkLst>
            <pc:docMk/>
            <pc:sldMk cId="2578454126" sldId="266"/>
            <ac:spMk id="17" creationId="{D520C878-1E52-E20E-76CB-92FAB6D8C8CD}"/>
          </ac:spMkLst>
        </pc:spChg>
        <pc:spChg chg="add mod">
          <ac:chgData name="Jha, Aryan Ritwajeet" userId="2aad577e-539b-449b-83a6-8d411f484b4d" providerId="ADAL" clId="{CCFC3A3F-63E5-4CAB-8A45-C9DD135B76A7}" dt="2023-11-15T15:35:41.537" v="2833" actId="1076"/>
          <ac:spMkLst>
            <pc:docMk/>
            <pc:sldMk cId="2578454126" sldId="266"/>
            <ac:spMk id="18" creationId="{F9CE04D6-9B05-3C24-0B7F-EA15144B2298}"/>
          </ac:spMkLst>
        </pc:spChg>
        <pc:spChg chg="add mod">
          <ac:chgData name="Jha, Aryan Ritwajeet" userId="2aad577e-539b-449b-83a6-8d411f484b4d" providerId="ADAL" clId="{CCFC3A3F-63E5-4CAB-8A45-C9DD135B76A7}" dt="2023-11-15T15:36:41.215" v="2858" actId="20577"/>
          <ac:spMkLst>
            <pc:docMk/>
            <pc:sldMk cId="2578454126" sldId="266"/>
            <ac:spMk id="19" creationId="{43DF1369-D42D-FA08-D72A-20D77A7BF333}"/>
          </ac:spMkLst>
        </pc:spChg>
        <pc:spChg chg="add mod">
          <ac:chgData name="Jha, Aryan Ritwajeet" userId="2aad577e-539b-449b-83a6-8d411f484b4d" providerId="ADAL" clId="{CCFC3A3F-63E5-4CAB-8A45-C9DD135B76A7}" dt="2023-11-15T15:37:44.737" v="2952" actId="404"/>
          <ac:spMkLst>
            <pc:docMk/>
            <pc:sldMk cId="2578454126" sldId="266"/>
            <ac:spMk id="20" creationId="{05E586E2-65A4-FCA2-046D-6A6670F431ED}"/>
          </ac:spMkLst>
        </pc:spChg>
        <pc:spChg chg="add mod">
          <ac:chgData name="Jha, Aryan Ritwajeet" userId="2aad577e-539b-449b-83a6-8d411f484b4d" providerId="ADAL" clId="{CCFC3A3F-63E5-4CAB-8A45-C9DD135B76A7}" dt="2023-11-15T15:37:53.681" v="2960" actId="1076"/>
          <ac:spMkLst>
            <pc:docMk/>
            <pc:sldMk cId="2578454126" sldId="266"/>
            <ac:spMk id="21" creationId="{05164844-A36A-4DEE-E4FB-652C7568974D}"/>
          </ac:spMkLst>
        </pc:spChg>
        <pc:spChg chg="add mod">
          <ac:chgData name="Jha, Aryan Ritwajeet" userId="2aad577e-539b-449b-83a6-8d411f484b4d" providerId="ADAL" clId="{CCFC3A3F-63E5-4CAB-8A45-C9DD135B76A7}" dt="2023-11-15T15:37:38.298" v="2947" actId="20577"/>
          <ac:spMkLst>
            <pc:docMk/>
            <pc:sldMk cId="2578454126" sldId="266"/>
            <ac:spMk id="22" creationId="{58817250-93CE-D92C-52B0-31F9E4484B25}"/>
          </ac:spMkLst>
        </pc:spChg>
        <pc:picChg chg="add del mod ord">
          <ac:chgData name="Jha, Aryan Ritwajeet" userId="2aad577e-539b-449b-83a6-8d411f484b4d" providerId="ADAL" clId="{CCFC3A3F-63E5-4CAB-8A45-C9DD135B76A7}" dt="2023-11-15T15:29:17.043" v="2704" actId="22"/>
          <ac:picMkLst>
            <pc:docMk/>
            <pc:sldMk cId="2578454126" sldId="266"/>
            <ac:picMk id="5" creationId="{7145B96C-A89B-C91A-8038-91FF3E57D9C7}"/>
          </ac:picMkLst>
        </pc:picChg>
        <pc:picChg chg="add del mod">
          <ac:chgData name="Jha, Aryan Ritwajeet" userId="2aad577e-539b-449b-83a6-8d411f484b4d" providerId="ADAL" clId="{CCFC3A3F-63E5-4CAB-8A45-C9DD135B76A7}" dt="2023-11-15T15:31:47.457" v="2709" actId="478"/>
          <ac:picMkLst>
            <pc:docMk/>
            <pc:sldMk cId="2578454126" sldId="266"/>
            <ac:picMk id="7" creationId="{0FFCE879-6137-37D0-3F7F-F427B550D462}"/>
          </ac:picMkLst>
        </pc:picChg>
        <pc:picChg chg="add mod">
          <ac:chgData name="Jha, Aryan Ritwajeet" userId="2aad577e-539b-449b-83a6-8d411f484b4d" providerId="ADAL" clId="{CCFC3A3F-63E5-4CAB-8A45-C9DD135B76A7}" dt="2023-11-15T15:32:17.109" v="2714" actId="27349"/>
          <ac:picMkLst>
            <pc:docMk/>
            <pc:sldMk cId="2578454126" sldId="266"/>
            <ac:picMk id="9" creationId="{ADB0992D-D901-4F6F-B302-35DDF03C3136}"/>
          </ac:picMkLst>
        </pc:picChg>
        <pc:picChg chg="add mod">
          <ac:chgData name="Jha, Aryan Ritwajeet" userId="2aad577e-539b-449b-83a6-8d411f484b4d" providerId="ADAL" clId="{CCFC3A3F-63E5-4CAB-8A45-C9DD135B76A7}" dt="2023-11-15T15:33:32.984" v="2779" actId="571"/>
          <ac:picMkLst>
            <pc:docMk/>
            <pc:sldMk cId="2578454126" sldId="266"/>
            <ac:picMk id="15" creationId="{AC6AD551-9BA3-742F-DEBA-514A555DF8ED}"/>
          </ac:picMkLst>
        </pc:picChg>
      </pc:sldChg>
      <pc:sldChg chg="addSp delSp modSp new mod setBg">
        <pc:chgData name="Jha, Aryan Ritwajeet" userId="2aad577e-539b-449b-83a6-8d411f484b4d" providerId="ADAL" clId="{CCFC3A3F-63E5-4CAB-8A45-C9DD135B76A7}" dt="2023-11-15T15:42:18.023" v="3371"/>
        <pc:sldMkLst>
          <pc:docMk/>
          <pc:sldMk cId="3581875096" sldId="267"/>
        </pc:sldMkLst>
        <pc:spChg chg="mo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2" creationId="{AAE2BCEB-3741-9B8E-FBD4-599DEA01C8B1}"/>
          </ac:spMkLst>
        </pc:spChg>
        <pc:spChg chg="mo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3" creationId="{B929C5A2-B006-12E1-FB7B-72A8CF9EA9A3}"/>
          </ac:spMkLst>
        </pc:spChg>
        <pc:spChg chg="add del mod">
          <ac:chgData name="Jha, Aryan Ritwajeet" userId="2aad577e-539b-449b-83a6-8d411f484b4d" providerId="ADAL" clId="{CCFC3A3F-63E5-4CAB-8A45-C9DD135B76A7}" dt="2023-11-15T15:42:18.023" v="3371"/>
          <ac:spMkLst>
            <pc:docMk/>
            <pc:sldMk cId="3581875096" sldId="267"/>
            <ac:spMk id="10" creationId="{015B89AC-0B0C-7846-C4C7-0F4ACB68E61A}"/>
          </ac:spMkLst>
        </pc:spChg>
        <pc:spChg chg="ad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14" creationId="{0550F5B9-399F-4FAD-AE6C-ED65F9A43A74}"/>
          </ac:spMkLst>
        </pc:spChg>
        <pc:spChg chg="ad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16" creationId="{C062E60F-5CD4-4268-8359-8076634680E5}"/>
          </ac:spMkLst>
        </pc:spChg>
        <pc:spChg chg="ad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18" creationId="{BB341EC3-1810-4D33-BA3F-E2D0AA0ECFB6}"/>
          </ac:spMkLst>
        </pc:spChg>
        <pc:spChg chg="add">
          <ac:chgData name="Jha, Aryan Ritwajeet" userId="2aad577e-539b-449b-83a6-8d411f484b4d" providerId="ADAL" clId="{CCFC3A3F-63E5-4CAB-8A45-C9DD135B76A7}" dt="2023-11-15T15:40:03.795" v="3327" actId="26606"/>
          <ac:spMkLst>
            <pc:docMk/>
            <pc:sldMk cId="3581875096" sldId="267"/>
            <ac:spMk id="20" creationId="{10127CDE-2B99-47A8-BB3C-7D17519105E0}"/>
          </ac:spMkLst>
        </pc:spChg>
        <pc:picChg chg="add mod">
          <ac:chgData name="Jha, Aryan Ritwajeet" userId="2aad577e-539b-449b-83a6-8d411f484b4d" providerId="ADAL" clId="{CCFC3A3F-63E5-4CAB-8A45-C9DD135B76A7}" dt="2023-11-15T15:40:03.795" v="3327" actId="26606"/>
          <ac:picMkLst>
            <pc:docMk/>
            <pc:sldMk cId="3581875096" sldId="267"/>
            <ac:picMk id="5" creationId="{8F3C130E-1D7F-7517-9499-877DFB3871D1}"/>
          </ac:picMkLst>
        </pc:picChg>
        <pc:picChg chg="add mod">
          <ac:chgData name="Jha, Aryan Ritwajeet" userId="2aad577e-539b-449b-83a6-8d411f484b4d" providerId="ADAL" clId="{CCFC3A3F-63E5-4CAB-8A45-C9DD135B76A7}" dt="2023-11-15T15:40:03.795" v="3327" actId="26606"/>
          <ac:picMkLst>
            <pc:docMk/>
            <pc:sldMk cId="3581875096" sldId="267"/>
            <ac:picMk id="7" creationId="{568F4249-9733-281D-B728-A93B302D2A9A}"/>
          </ac:picMkLst>
        </pc:picChg>
        <pc:picChg chg="add mod ord">
          <ac:chgData name="Jha, Aryan Ritwajeet" userId="2aad577e-539b-449b-83a6-8d411f484b4d" providerId="ADAL" clId="{CCFC3A3F-63E5-4CAB-8A45-C9DD135B76A7}" dt="2023-11-15T15:40:03.795" v="3327" actId="26606"/>
          <ac:picMkLst>
            <pc:docMk/>
            <pc:sldMk cId="3581875096" sldId="267"/>
            <ac:picMk id="9" creationId="{4A667968-EE70-FBBF-623B-A8E95632DE6B}"/>
          </ac:picMkLst>
        </pc:picChg>
      </pc:sldChg>
      <pc:sldChg chg="addSp delSp modSp add mod">
        <pc:chgData name="Jha, Aryan Ritwajeet" userId="2aad577e-539b-449b-83a6-8d411f484b4d" providerId="ADAL" clId="{CCFC3A3F-63E5-4CAB-8A45-C9DD135B76A7}" dt="2023-11-15T15:46:47.370" v="3557" actId="20577"/>
        <pc:sldMkLst>
          <pc:docMk/>
          <pc:sldMk cId="3780760334" sldId="268"/>
        </pc:sldMkLst>
        <pc:spChg chg="mod">
          <ac:chgData name="Jha, Aryan Ritwajeet" userId="2aad577e-539b-449b-83a6-8d411f484b4d" providerId="ADAL" clId="{CCFC3A3F-63E5-4CAB-8A45-C9DD135B76A7}" dt="2023-11-15T15:46:47.370" v="3557" actId="20577"/>
          <ac:spMkLst>
            <pc:docMk/>
            <pc:sldMk cId="3780760334" sldId="268"/>
            <ac:spMk id="3" creationId="{B929C5A2-B006-12E1-FB7B-72A8CF9EA9A3}"/>
          </ac:spMkLst>
        </pc:spChg>
        <pc:picChg chg="del">
          <ac:chgData name="Jha, Aryan Ritwajeet" userId="2aad577e-539b-449b-83a6-8d411f484b4d" providerId="ADAL" clId="{CCFC3A3F-63E5-4CAB-8A45-C9DD135B76A7}" dt="2023-11-15T15:42:31.836" v="3373" actId="478"/>
          <ac:picMkLst>
            <pc:docMk/>
            <pc:sldMk cId="3780760334" sldId="268"/>
            <ac:picMk id="5" creationId="{8F3C130E-1D7F-7517-9499-877DFB3871D1}"/>
          </ac:picMkLst>
        </pc:picChg>
        <pc:picChg chg="add mod">
          <ac:chgData name="Jha, Aryan Ritwajeet" userId="2aad577e-539b-449b-83a6-8d411f484b4d" providerId="ADAL" clId="{CCFC3A3F-63E5-4CAB-8A45-C9DD135B76A7}" dt="2023-11-15T15:43:02.425" v="3386" actId="1076"/>
          <ac:picMkLst>
            <pc:docMk/>
            <pc:sldMk cId="3780760334" sldId="268"/>
            <ac:picMk id="6" creationId="{BECDD4B4-2169-BEFE-F5CE-BC080C994B8F}"/>
          </ac:picMkLst>
        </pc:picChg>
        <pc:picChg chg="del">
          <ac:chgData name="Jha, Aryan Ritwajeet" userId="2aad577e-539b-449b-83a6-8d411f484b4d" providerId="ADAL" clId="{CCFC3A3F-63E5-4CAB-8A45-C9DD135B76A7}" dt="2023-11-15T15:42:31.836" v="3373" actId="478"/>
          <ac:picMkLst>
            <pc:docMk/>
            <pc:sldMk cId="3780760334" sldId="268"/>
            <ac:picMk id="7" creationId="{568F4249-9733-281D-B728-A93B302D2A9A}"/>
          </ac:picMkLst>
        </pc:picChg>
        <pc:picChg chg="del">
          <ac:chgData name="Jha, Aryan Ritwajeet" userId="2aad577e-539b-449b-83a6-8d411f484b4d" providerId="ADAL" clId="{CCFC3A3F-63E5-4CAB-8A45-C9DD135B76A7}" dt="2023-11-15T15:42:31.836" v="3373" actId="478"/>
          <ac:picMkLst>
            <pc:docMk/>
            <pc:sldMk cId="3780760334" sldId="268"/>
            <ac:picMk id="9" creationId="{4A667968-EE70-FBBF-623B-A8E95632DE6B}"/>
          </ac:picMkLst>
        </pc:picChg>
        <pc:picChg chg="add mod">
          <ac:chgData name="Jha, Aryan Ritwajeet" userId="2aad577e-539b-449b-83a6-8d411f484b4d" providerId="ADAL" clId="{CCFC3A3F-63E5-4CAB-8A45-C9DD135B76A7}" dt="2023-11-15T15:43:05.277" v="3387" actId="1076"/>
          <ac:picMkLst>
            <pc:docMk/>
            <pc:sldMk cId="3780760334" sldId="268"/>
            <ac:picMk id="10" creationId="{C518073E-1939-DDF7-B758-E29909614587}"/>
          </ac:picMkLst>
        </pc:picChg>
      </pc:sldChg>
      <pc:sldChg chg="addSp delSp modSp add mod">
        <pc:chgData name="Jha, Aryan Ritwajeet" userId="2aad577e-539b-449b-83a6-8d411f484b4d" providerId="ADAL" clId="{CCFC3A3F-63E5-4CAB-8A45-C9DD135B76A7}" dt="2023-11-15T15:46:20.081" v="3527" actId="20577"/>
        <pc:sldMkLst>
          <pc:docMk/>
          <pc:sldMk cId="3337735273" sldId="269"/>
        </pc:sldMkLst>
        <pc:spChg chg="mod ord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2" creationId="{AAE2BCEB-3741-9B8E-FBD4-599DEA01C8B1}"/>
          </ac:spMkLst>
        </pc:spChg>
        <pc:spChg chg="mod ord">
          <ac:chgData name="Jha, Aryan Ritwajeet" userId="2aad577e-539b-449b-83a6-8d411f484b4d" providerId="ADAL" clId="{CCFC3A3F-63E5-4CAB-8A45-C9DD135B76A7}" dt="2023-11-15T15:46:20.081" v="3527" actId="20577"/>
          <ac:spMkLst>
            <pc:docMk/>
            <pc:sldMk cId="3337735273" sldId="269"/>
            <ac:spMk id="3" creationId="{B929C5A2-B006-12E1-FB7B-72A8CF9EA9A3}"/>
          </ac:spMkLst>
        </pc:spChg>
        <pc:spChg chg="add del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14" creationId="{0550F5B9-399F-4FAD-AE6C-ED65F9A43A74}"/>
          </ac:spMkLst>
        </pc:spChg>
        <pc:spChg chg="add del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16" creationId="{C062E60F-5CD4-4268-8359-8076634680E5}"/>
          </ac:spMkLst>
        </pc:spChg>
        <pc:spChg chg="add del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18" creationId="{BB341EC3-1810-4D33-BA3F-E2D0AA0ECFB6}"/>
          </ac:spMkLst>
        </pc:spChg>
        <pc:spChg chg="add del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20" creationId="{10127CDE-2B99-47A8-BB3C-7D17519105E0}"/>
          </ac:spMkLst>
        </pc:spChg>
        <pc:spChg chg="add del">
          <ac:chgData name="Jha, Aryan Ritwajeet" userId="2aad577e-539b-449b-83a6-8d411f484b4d" providerId="ADAL" clId="{CCFC3A3F-63E5-4CAB-8A45-C9DD135B76A7}" dt="2023-11-15T15:44:05.725" v="3398" actId="26606"/>
          <ac:spMkLst>
            <pc:docMk/>
            <pc:sldMk cId="3337735273" sldId="269"/>
            <ac:spMk id="25" creationId="{0D7B6173-1D58-48E2-83CF-37350F315F75}"/>
          </ac:spMkLst>
        </pc:spChg>
        <pc:spChg chg="add del">
          <ac:chgData name="Jha, Aryan Ritwajeet" userId="2aad577e-539b-449b-83a6-8d411f484b4d" providerId="ADAL" clId="{CCFC3A3F-63E5-4CAB-8A45-C9DD135B76A7}" dt="2023-11-15T15:44:05.725" v="3398" actId="26606"/>
          <ac:spMkLst>
            <pc:docMk/>
            <pc:sldMk cId="3337735273" sldId="269"/>
            <ac:spMk id="27" creationId="{2F36CA75-CFBF-4844-B719-8FE9EBADA9AF}"/>
          </ac:spMkLst>
        </pc:spChg>
        <pc:spChg chg="add del">
          <ac:chgData name="Jha, Aryan Ritwajeet" userId="2aad577e-539b-449b-83a6-8d411f484b4d" providerId="ADAL" clId="{CCFC3A3F-63E5-4CAB-8A45-C9DD135B76A7}" dt="2023-11-15T15:44:05.725" v="3398" actId="26606"/>
          <ac:spMkLst>
            <pc:docMk/>
            <pc:sldMk cId="3337735273" sldId="269"/>
            <ac:spMk id="29" creationId="{3D4A84B9-E564-4DD0-97F8-DBF1C460C28A}"/>
          </ac:spMkLst>
        </pc:spChg>
        <pc:spChg chg="add del">
          <ac:chgData name="Jha, Aryan Ritwajeet" userId="2aad577e-539b-449b-83a6-8d411f484b4d" providerId="ADAL" clId="{CCFC3A3F-63E5-4CAB-8A45-C9DD135B76A7}" dt="2023-11-15T15:44:05.725" v="3398" actId="26606"/>
          <ac:spMkLst>
            <pc:docMk/>
            <pc:sldMk cId="3337735273" sldId="269"/>
            <ac:spMk id="31" creationId="{102382E0-0A09-46AE-B955-B911CAFE7F00}"/>
          </ac:spMkLst>
        </pc:spChg>
        <pc:spChg chg="add del">
          <ac:chgData name="Jha, Aryan Ritwajeet" userId="2aad577e-539b-449b-83a6-8d411f484b4d" providerId="ADAL" clId="{CCFC3A3F-63E5-4CAB-8A45-C9DD135B76A7}" dt="2023-11-15T15:44:05.725" v="3398" actId="26606"/>
          <ac:spMkLst>
            <pc:docMk/>
            <pc:sldMk cId="3337735273" sldId="269"/>
            <ac:spMk id="33" creationId="{7DE75D4A-0965-4973-BE75-DECCAC9A9614}"/>
          </ac:spMkLst>
        </pc:spChg>
        <pc:spChg chg="add del">
          <ac:chgData name="Jha, Aryan Ritwajeet" userId="2aad577e-539b-449b-83a6-8d411f484b4d" providerId="ADAL" clId="{CCFC3A3F-63E5-4CAB-8A45-C9DD135B76A7}" dt="2023-11-15T15:44:06.938" v="3400" actId="26606"/>
          <ac:spMkLst>
            <pc:docMk/>
            <pc:sldMk cId="3337735273" sldId="269"/>
            <ac:spMk id="37" creationId="{0AA75791-ABD6-45E2-B58A-77112BD0F85A}"/>
          </ac:spMkLst>
        </pc:spChg>
        <pc:spChg chg="add del">
          <ac:chgData name="Jha, Aryan Ritwajeet" userId="2aad577e-539b-449b-83a6-8d411f484b4d" providerId="ADAL" clId="{CCFC3A3F-63E5-4CAB-8A45-C9DD135B76A7}" dt="2023-11-15T15:44:07.649" v="3402" actId="26606"/>
          <ac:spMkLst>
            <pc:docMk/>
            <pc:sldMk cId="3337735273" sldId="269"/>
            <ac:spMk id="41" creationId="{71A784BF-09DB-448D-99FC-B49DFC6605D5}"/>
          </ac:spMkLst>
        </pc:spChg>
        <pc:spChg chg="add del">
          <ac:chgData name="Jha, Aryan Ritwajeet" userId="2aad577e-539b-449b-83a6-8d411f484b4d" providerId="ADAL" clId="{CCFC3A3F-63E5-4CAB-8A45-C9DD135B76A7}" dt="2023-11-15T15:44:07.649" v="3402" actId="26606"/>
          <ac:spMkLst>
            <pc:docMk/>
            <pc:sldMk cId="3337735273" sldId="269"/>
            <ac:spMk id="42" creationId="{917859B3-4C91-478D-929D-BB6433F90849}"/>
          </ac:spMkLst>
        </pc:spChg>
        <pc:spChg chg="add del">
          <ac:chgData name="Jha, Aryan Ritwajeet" userId="2aad577e-539b-449b-83a6-8d411f484b4d" providerId="ADAL" clId="{CCFC3A3F-63E5-4CAB-8A45-C9DD135B76A7}" dt="2023-11-15T15:44:07.649" v="3402" actId="26606"/>
          <ac:spMkLst>
            <pc:docMk/>
            <pc:sldMk cId="3337735273" sldId="269"/>
            <ac:spMk id="43" creationId="{6283FBD2-A663-469F-855C-06D86E3C1161}"/>
          </ac:spMkLst>
        </pc:spChg>
        <pc:spChg chg="add del">
          <ac:chgData name="Jha, Aryan Ritwajeet" userId="2aad577e-539b-449b-83a6-8d411f484b4d" providerId="ADAL" clId="{CCFC3A3F-63E5-4CAB-8A45-C9DD135B76A7}" dt="2023-11-15T15:44:07.649" v="3402" actId="26606"/>
          <ac:spMkLst>
            <pc:docMk/>
            <pc:sldMk cId="3337735273" sldId="269"/>
            <ac:spMk id="44" creationId="{8A1279FC-7441-4E55-B082-2774E6316482}"/>
          </ac:spMkLst>
        </pc:spChg>
        <pc:spChg chg="add del">
          <ac:chgData name="Jha, Aryan Ritwajeet" userId="2aad577e-539b-449b-83a6-8d411f484b4d" providerId="ADAL" clId="{CCFC3A3F-63E5-4CAB-8A45-C9DD135B76A7}" dt="2023-11-15T15:44:09.002" v="3404" actId="26606"/>
          <ac:spMkLst>
            <pc:docMk/>
            <pc:sldMk cId="3337735273" sldId="269"/>
            <ac:spMk id="46" creationId="{B00278AE-C62A-3610-2127-E5F5BEDC2228}"/>
          </ac:spMkLst>
        </pc:spChg>
        <pc:spChg chg="add del">
          <ac:chgData name="Jha, Aryan Ritwajeet" userId="2aad577e-539b-449b-83a6-8d411f484b4d" providerId="ADAL" clId="{CCFC3A3F-63E5-4CAB-8A45-C9DD135B76A7}" dt="2023-11-15T15:44:09.381" v="3406" actId="26606"/>
          <ac:spMkLst>
            <pc:docMk/>
            <pc:sldMk cId="3337735273" sldId="269"/>
            <ac:spMk id="49" creationId="{71A784BF-09DB-448D-99FC-B49DFC6605D5}"/>
          </ac:spMkLst>
        </pc:spChg>
        <pc:spChg chg="add del">
          <ac:chgData name="Jha, Aryan Ritwajeet" userId="2aad577e-539b-449b-83a6-8d411f484b4d" providerId="ADAL" clId="{CCFC3A3F-63E5-4CAB-8A45-C9DD135B76A7}" dt="2023-11-15T15:44:09.381" v="3406" actId="26606"/>
          <ac:spMkLst>
            <pc:docMk/>
            <pc:sldMk cId="3337735273" sldId="269"/>
            <ac:spMk id="50" creationId="{917859B3-4C91-478D-929D-BB6433F90849}"/>
          </ac:spMkLst>
        </pc:spChg>
        <pc:spChg chg="add del">
          <ac:chgData name="Jha, Aryan Ritwajeet" userId="2aad577e-539b-449b-83a6-8d411f484b4d" providerId="ADAL" clId="{CCFC3A3F-63E5-4CAB-8A45-C9DD135B76A7}" dt="2023-11-15T15:44:09.381" v="3406" actId="26606"/>
          <ac:spMkLst>
            <pc:docMk/>
            <pc:sldMk cId="3337735273" sldId="269"/>
            <ac:spMk id="51" creationId="{6283FBD2-A663-469F-855C-06D86E3C1161}"/>
          </ac:spMkLst>
        </pc:spChg>
        <pc:spChg chg="add del">
          <ac:chgData name="Jha, Aryan Ritwajeet" userId="2aad577e-539b-449b-83a6-8d411f484b4d" providerId="ADAL" clId="{CCFC3A3F-63E5-4CAB-8A45-C9DD135B76A7}" dt="2023-11-15T15:44:09.381" v="3406" actId="26606"/>
          <ac:spMkLst>
            <pc:docMk/>
            <pc:sldMk cId="3337735273" sldId="269"/>
            <ac:spMk id="52" creationId="{8A1279FC-7441-4E55-B082-2774E6316482}"/>
          </ac:spMkLst>
        </pc:spChg>
        <pc:spChg chg="add del">
          <ac:chgData name="Jha, Aryan Ritwajeet" userId="2aad577e-539b-449b-83a6-8d411f484b4d" providerId="ADAL" clId="{CCFC3A3F-63E5-4CAB-8A45-C9DD135B76A7}" dt="2023-11-15T15:44:12.438" v="3408" actId="26606"/>
          <ac:spMkLst>
            <pc:docMk/>
            <pc:sldMk cId="3337735273" sldId="269"/>
            <ac:spMk id="54" creationId="{B4A3B8E8-8B6F-42FE-A423-AD8A638A2C30}"/>
          </ac:spMkLst>
        </pc:spChg>
        <pc:spChg chg="add del">
          <ac:chgData name="Jha, Aryan Ritwajeet" userId="2aad577e-539b-449b-83a6-8d411f484b4d" providerId="ADAL" clId="{CCFC3A3F-63E5-4CAB-8A45-C9DD135B76A7}" dt="2023-11-15T15:44:15.134" v="3410" actId="26606"/>
          <ac:spMkLst>
            <pc:docMk/>
            <pc:sldMk cId="3337735273" sldId="269"/>
            <ac:spMk id="58" creationId="{5BA49487-3FDB-4FB7-9D50-2B4F9454DA91}"/>
          </ac:spMkLst>
        </pc:spChg>
        <pc:spChg chg="add del">
          <ac:chgData name="Jha, Aryan Ritwajeet" userId="2aad577e-539b-449b-83a6-8d411f484b4d" providerId="ADAL" clId="{CCFC3A3F-63E5-4CAB-8A45-C9DD135B76A7}" dt="2023-11-15T15:44:15.134" v="3410" actId="26606"/>
          <ac:spMkLst>
            <pc:docMk/>
            <pc:sldMk cId="3337735273" sldId="269"/>
            <ac:spMk id="59" creationId="{1C938212-FA12-4FF1-87C8-ACDE99D06F69}"/>
          </ac:spMkLst>
        </pc:spChg>
        <pc:spChg chg="add del">
          <ac:chgData name="Jha, Aryan Ritwajeet" userId="2aad577e-539b-449b-83a6-8d411f484b4d" providerId="ADAL" clId="{CCFC3A3F-63E5-4CAB-8A45-C9DD135B76A7}" dt="2023-11-15T15:44:15.134" v="3410" actId="26606"/>
          <ac:spMkLst>
            <pc:docMk/>
            <pc:sldMk cId="3337735273" sldId="269"/>
            <ac:spMk id="60" creationId="{369F152D-E540-4B48-BA11-2ADF043C6111}"/>
          </ac:spMkLst>
        </pc:spChg>
        <pc:spChg chg="add del">
          <ac:chgData name="Jha, Aryan Ritwajeet" userId="2aad577e-539b-449b-83a6-8d411f484b4d" providerId="ADAL" clId="{CCFC3A3F-63E5-4CAB-8A45-C9DD135B76A7}" dt="2023-11-15T15:44:15.134" v="3410" actId="26606"/>
          <ac:spMkLst>
            <pc:docMk/>
            <pc:sldMk cId="3337735273" sldId="269"/>
            <ac:spMk id="61" creationId="{0C059F7E-04C4-4C46-9B3E-E5CE267E347D}"/>
          </ac:spMkLst>
        </pc:spChg>
        <pc:spChg chg="add del">
          <ac:chgData name="Jha, Aryan Ritwajeet" userId="2aad577e-539b-449b-83a6-8d411f484b4d" providerId="ADAL" clId="{CCFC3A3F-63E5-4CAB-8A45-C9DD135B76A7}" dt="2023-11-15T15:44:18.693" v="3414" actId="26606"/>
          <ac:spMkLst>
            <pc:docMk/>
            <pc:sldMk cId="3337735273" sldId="269"/>
            <ac:spMk id="66" creationId="{0550F5B9-399F-4FAD-AE6C-ED65F9A43A74}"/>
          </ac:spMkLst>
        </pc:spChg>
        <pc:spChg chg="add del">
          <ac:chgData name="Jha, Aryan Ritwajeet" userId="2aad577e-539b-449b-83a6-8d411f484b4d" providerId="ADAL" clId="{CCFC3A3F-63E5-4CAB-8A45-C9DD135B76A7}" dt="2023-11-15T15:44:18.693" v="3414" actId="26606"/>
          <ac:spMkLst>
            <pc:docMk/>
            <pc:sldMk cId="3337735273" sldId="269"/>
            <ac:spMk id="67" creationId="{C062E60F-5CD4-4268-8359-8076634680E5}"/>
          </ac:spMkLst>
        </pc:spChg>
        <pc:spChg chg="add del">
          <ac:chgData name="Jha, Aryan Ritwajeet" userId="2aad577e-539b-449b-83a6-8d411f484b4d" providerId="ADAL" clId="{CCFC3A3F-63E5-4CAB-8A45-C9DD135B76A7}" dt="2023-11-15T15:44:18.693" v="3414" actId="26606"/>
          <ac:spMkLst>
            <pc:docMk/>
            <pc:sldMk cId="3337735273" sldId="269"/>
            <ac:spMk id="68" creationId="{BB341EC3-1810-4D33-BA3F-E2D0AA0ECFB6}"/>
          </ac:spMkLst>
        </pc:spChg>
        <pc:spChg chg="add del">
          <ac:chgData name="Jha, Aryan Ritwajeet" userId="2aad577e-539b-449b-83a6-8d411f484b4d" providerId="ADAL" clId="{CCFC3A3F-63E5-4CAB-8A45-C9DD135B76A7}" dt="2023-11-15T15:44:18.693" v="3414" actId="26606"/>
          <ac:spMkLst>
            <pc:docMk/>
            <pc:sldMk cId="3337735273" sldId="269"/>
            <ac:spMk id="69" creationId="{10127CDE-2B99-47A8-BB3C-7D17519105E0}"/>
          </ac:spMkLst>
        </pc:spChg>
        <pc:spChg chg="add del">
          <ac:chgData name="Jha, Aryan Ritwajeet" userId="2aad577e-539b-449b-83a6-8d411f484b4d" providerId="ADAL" clId="{CCFC3A3F-63E5-4CAB-8A45-C9DD135B76A7}" dt="2023-11-15T15:44:19.112" v="3416" actId="26606"/>
          <ac:spMkLst>
            <pc:docMk/>
            <pc:sldMk cId="3337735273" sldId="269"/>
            <ac:spMk id="71" creationId="{B00278AE-C62A-3610-2127-E5F5BEDC2228}"/>
          </ac:spMkLst>
        </pc:spChg>
        <pc:spChg chg="add del">
          <ac:chgData name="Jha, Aryan Ritwajeet" userId="2aad577e-539b-449b-83a6-8d411f484b4d" providerId="ADAL" clId="{CCFC3A3F-63E5-4CAB-8A45-C9DD135B76A7}" dt="2023-11-15T15:44:25.503" v="3418" actId="26606"/>
          <ac:spMkLst>
            <pc:docMk/>
            <pc:sldMk cId="3337735273" sldId="269"/>
            <ac:spMk id="74" creationId="{71A784BF-09DB-448D-99FC-B49DFC6605D5}"/>
          </ac:spMkLst>
        </pc:spChg>
        <pc:spChg chg="add del">
          <ac:chgData name="Jha, Aryan Ritwajeet" userId="2aad577e-539b-449b-83a6-8d411f484b4d" providerId="ADAL" clId="{CCFC3A3F-63E5-4CAB-8A45-C9DD135B76A7}" dt="2023-11-15T15:44:25.503" v="3418" actId="26606"/>
          <ac:spMkLst>
            <pc:docMk/>
            <pc:sldMk cId="3337735273" sldId="269"/>
            <ac:spMk id="75" creationId="{917859B3-4C91-478D-929D-BB6433F90849}"/>
          </ac:spMkLst>
        </pc:spChg>
        <pc:spChg chg="add del">
          <ac:chgData name="Jha, Aryan Ritwajeet" userId="2aad577e-539b-449b-83a6-8d411f484b4d" providerId="ADAL" clId="{CCFC3A3F-63E5-4CAB-8A45-C9DD135B76A7}" dt="2023-11-15T15:44:25.503" v="3418" actId="26606"/>
          <ac:spMkLst>
            <pc:docMk/>
            <pc:sldMk cId="3337735273" sldId="269"/>
            <ac:spMk id="76" creationId="{6283FBD2-A663-469F-855C-06D86E3C1161}"/>
          </ac:spMkLst>
        </pc:spChg>
        <pc:spChg chg="add del">
          <ac:chgData name="Jha, Aryan Ritwajeet" userId="2aad577e-539b-449b-83a6-8d411f484b4d" providerId="ADAL" clId="{CCFC3A3F-63E5-4CAB-8A45-C9DD135B76A7}" dt="2023-11-15T15:44:25.503" v="3418" actId="26606"/>
          <ac:spMkLst>
            <pc:docMk/>
            <pc:sldMk cId="3337735273" sldId="269"/>
            <ac:spMk id="77" creationId="{8A1279FC-7441-4E55-B082-2774E6316482}"/>
          </ac:spMkLst>
        </pc:spChg>
        <pc:spChg chg="add del">
          <ac:chgData name="Jha, Aryan Ritwajeet" userId="2aad577e-539b-449b-83a6-8d411f484b4d" providerId="ADAL" clId="{CCFC3A3F-63E5-4CAB-8A45-C9DD135B76A7}" dt="2023-11-15T15:44:26.002" v="3420" actId="26606"/>
          <ac:spMkLst>
            <pc:docMk/>
            <pc:sldMk cId="3337735273" sldId="269"/>
            <ac:spMk id="79" creationId="{B4A3B8E8-8B6F-42FE-A423-AD8A638A2C30}"/>
          </ac:spMkLst>
        </pc:spChg>
        <pc:spChg chg="add del">
          <ac:chgData name="Jha, Aryan Ritwajeet" userId="2aad577e-539b-449b-83a6-8d411f484b4d" providerId="ADAL" clId="{CCFC3A3F-63E5-4CAB-8A45-C9DD135B76A7}" dt="2023-11-15T15:44:26.436" v="3422" actId="26606"/>
          <ac:spMkLst>
            <pc:docMk/>
            <pc:sldMk cId="3337735273" sldId="269"/>
            <ac:spMk id="83" creationId="{71A784BF-09DB-448D-99FC-B49DFC6605D5}"/>
          </ac:spMkLst>
        </pc:spChg>
        <pc:spChg chg="add del">
          <ac:chgData name="Jha, Aryan Ritwajeet" userId="2aad577e-539b-449b-83a6-8d411f484b4d" providerId="ADAL" clId="{CCFC3A3F-63E5-4CAB-8A45-C9DD135B76A7}" dt="2023-11-15T15:44:26.436" v="3422" actId="26606"/>
          <ac:spMkLst>
            <pc:docMk/>
            <pc:sldMk cId="3337735273" sldId="269"/>
            <ac:spMk id="84" creationId="{917859B3-4C91-478D-929D-BB6433F90849}"/>
          </ac:spMkLst>
        </pc:spChg>
        <pc:spChg chg="add del">
          <ac:chgData name="Jha, Aryan Ritwajeet" userId="2aad577e-539b-449b-83a6-8d411f484b4d" providerId="ADAL" clId="{CCFC3A3F-63E5-4CAB-8A45-C9DD135B76A7}" dt="2023-11-15T15:44:26.436" v="3422" actId="26606"/>
          <ac:spMkLst>
            <pc:docMk/>
            <pc:sldMk cId="3337735273" sldId="269"/>
            <ac:spMk id="85" creationId="{6283FBD2-A663-469F-855C-06D86E3C1161}"/>
          </ac:spMkLst>
        </pc:spChg>
        <pc:spChg chg="add del">
          <ac:chgData name="Jha, Aryan Ritwajeet" userId="2aad577e-539b-449b-83a6-8d411f484b4d" providerId="ADAL" clId="{CCFC3A3F-63E5-4CAB-8A45-C9DD135B76A7}" dt="2023-11-15T15:44:26.436" v="3422" actId="26606"/>
          <ac:spMkLst>
            <pc:docMk/>
            <pc:sldMk cId="3337735273" sldId="269"/>
            <ac:spMk id="86" creationId="{8A1279FC-7441-4E55-B082-2774E6316482}"/>
          </ac:spMkLst>
        </pc:spChg>
        <pc:spChg chg="add">
          <ac:chgData name="Jha, Aryan Ritwajeet" userId="2aad577e-539b-449b-83a6-8d411f484b4d" providerId="ADAL" clId="{CCFC3A3F-63E5-4CAB-8A45-C9DD135B76A7}" dt="2023-11-15T15:44:26.443" v="3423" actId="26606"/>
          <ac:spMkLst>
            <pc:docMk/>
            <pc:sldMk cId="3337735273" sldId="269"/>
            <ac:spMk id="88" creationId="{0AA75791-ABD6-45E2-B58A-77112BD0F85A}"/>
          </ac:spMkLst>
        </pc:spChg>
        <pc:grpChg chg="add del">
          <ac:chgData name="Jha, Aryan Ritwajeet" userId="2aad577e-539b-449b-83a6-8d411f484b4d" providerId="ADAL" clId="{CCFC3A3F-63E5-4CAB-8A45-C9DD135B76A7}" dt="2023-11-15T15:44:06.938" v="3400" actId="26606"/>
          <ac:grpSpMkLst>
            <pc:docMk/>
            <pc:sldMk cId="3337735273" sldId="269"/>
            <ac:grpSpMk id="38" creationId="{D2A542E6-1924-4FE2-89D1-3CB19468C1F6}"/>
          </ac:grpSpMkLst>
        </pc:grpChg>
        <pc:grpChg chg="add del">
          <ac:chgData name="Jha, Aryan Ritwajeet" userId="2aad577e-539b-449b-83a6-8d411f484b4d" providerId="ADAL" clId="{CCFC3A3F-63E5-4CAB-8A45-C9DD135B76A7}" dt="2023-11-15T15:44:12.438" v="3408" actId="26606"/>
          <ac:grpSpMkLst>
            <pc:docMk/>
            <pc:sldMk cId="3337735273" sldId="269"/>
            <ac:grpSpMk id="55" creationId="{D2A542E6-1924-4FE2-89D1-3CB19468C1F6}"/>
          </ac:grpSpMkLst>
        </pc:grpChg>
        <pc:grpChg chg="add del">
          <ac:chgData name="Jha, Aryan Ritwajeet" userId="2aad577e-539b-449b-83a6-8d411f484b4d" providerId="ADAL" clId="{CCFC3A3F-63E5-4CAB-8A45-C9DD135B76A7}" dt="2023-11-15T15:44:16.046" v="3412" actId="26606"/>
          <ac:grpSpMkLst>
            <pc:docMk/>
            <pc:sldMk cId="3337735273" sldId="269"/>
            <ac:grpSpMk id="63" creationId="{50A0A18D-98B4-40E5-4078-A318C9554788}"/>
          </ac:grpSpMkLst>
        </pc:grpChg>
        <pc:grpChg chg="add del">
          <ac:chgData name="Jha, Aryan Ritwajeet" userId="2aad577e-539b-449b-83a6-8d411f484b4d" providerId="ADAL" clId="{CCFC3A3F-63E5-4CAB-8A45-C9DD135B76A7}" dt="2023-11-15T15:44:26.002" v="3420" actId="26606"/>
          <ac:grpSpMkLst>
            <pc:docMk/>
            <pc:sldMk cId="3337735273" sldId="269"/>
            <ac:grpSpMk id="80" creationId="{D2A542E6-1924-4FE2-89D1-3CB19468C1F6}"/>
          </ac:grpSpMkLst>
        </pc:grpChg>
        <pc:grpChg chg="add">
          <ac:chgData name="Jha, Aryan Ritwajeet" userId="2aad577e-539b-449b-83a6-8d411f484b4d" providerId="ADAL" clId="{CCFC3A3F-63E5-4CAB-8A45-C9DD135B76A7}" dt="2023-11-15T15:44:26.443" v="3423" actId="26606"/>
          <ac:grpSpMkLst>
            <pc:docMk/>
            <pc:sldMk cId="3337735273" sldId="269"/>
            <ac:grpSpMk id="89" creationId="{D2A542E6-1924-4FE2-89D1-3CB19468C1F6}"/>
          </ac:grpSpMkLst>
        </pc:grpChg>
        <pc:picChg chg="del">
          <ac:chgData name="Jha, Aryan Ritwajeet" userId="2aad577e-539b-449b-83a6-8d411f484b4d" providerId="ADAL" clId="{CCFC3A3F-63E5-4CAB-8A45-C9DD135B76A7}" dt="2023-11-15T15:43:55.762" v="3389" actId="478"/>
          <ac:picMkLst>
            <pc:docMk/>
            <pc:sldMk cId="3337735273" sldId="269"/>
            <ac:picMk id="5" creationId="{8F3C130E-1D7F-7517-9499-877DFB3871D1}"/>
          </ac:picMkLst>
        </pc:picChg>
        <pc:picChg chg="add mod ord">
          <ac:chgData name="Jha, Aryan Ritwajeet" userId="2aad577e-539b-449b-83a6-8d411f484b4d" providerId="ADAL" clId="{CCFC3A3F-63E5-4CAB-8A45-C9DD135B76A7}" dt="2023-11-15T15:44:26.443" v="3423" actId="26606"/>
          <ac:picMkLst>
            <pc:docMk/>
            <pc:sldMk cId="3337735273" sldId="269"/>
            <ac:picMk id="6" creationId="{FF9BC51F-22C9-AEBD-D53C-0728E77E971F}"/>
          </ac:picMkLst>
        </pc:picChg>
        <pc:picChg chg="del">
          <ac:chgData name="Jha, Aryan Ritwajeet" userId="2aad577e-539b-449b-83a6-8d411f484b4d" providerId="ADAL" clId="{CCFC3A3F-63E5-4CAB-8A45-C9DD135B76A7}" dt="2023-11-15T15:43:55.762" v="3389" actId="478"/>
          <ac:picMkLst>
            <pc:docMk/>
            <pc:sldMk cId="3337735273" sldId="269"/>
            <ac:picMk id="7" creationId="{568F4249-9733-281D-B728-A93B302D2A9A}"/>
          </ac:picMkLst>
        </pc:picChg>
        <pc:picChg chg="del">
          <ac:chgData name="Jha, Aryan Ritwajeet" userId="2aad577e-539b-449b-83a6-8d411f484b4d" providerId="ADAL" clId="{CCFC3A3F-63E5-4CAB-8A45-C9DD135B76A7}" dt="2023-11-15T15:43:55.762" v="3389" actId="478"/>
          <ac:picMkLst>
            <pc:docMk/>
            <pc:sldMk cId="3337735273" sldId="269"/>
            <ac:picMk id="9" creationId="{4A667968-EE70-FBBF-623B-A8E95632DE6B}"/>
          </ac:picMkLst>
        </pc:picChg>
        <pc:picChg chg="add mod ord">
          <ac:chgData name="Jha, Aryan Ritwajeet" userId="2aad577e-539b-449b-83a6-8d411f484b4d" providerId="ADAL" clId="{CCFC3A3F-63E5-4CAB-8A45-C9DD135B76A7}" dt="2023-11-15T15:44:26.443" v="3423" actId="26606"/>
          <ac:picMkLst>
            <pc:docMk/>
            <pc:sldMk cId="3337735273" sldId="269"/>
            <ac:picMk id="10" creationId="{668A2EB9-4187-BFFA-FB6A-5C6990FF184F}"/>
          </ac:picMkLst>
        </pc:picChg>
        <pc:picChg chg="add mod">
          <ac:chgData name="Jha, Aryan Ritwajeet" userId="2aad577e-539b-449b-83a6-8d411f484b4d" providerId="ADAL" clId="{CCFC3A3F-63E5-4CAB-8A45-C9DD135B76A7}" dt="2023-11-15T15:44:26.443" v="3423" actId="26606"/>
          <ac:picMkLst>
            <pc:docMk/>
            <pc:sldMk cId="3337735273" sldId="269"/>
            <ac:picMk id="12" creationId="{7A3F7492-3223-2DE5-9D07-00E182511649}"/>
          </ac:picMkLst>
        </pc:picChg>
        <pc:picChg chg="add del">
          <ac:chgData name="Jha, Aryan Ritwajeet" userId="2aad577e-539b-449b-83a6-8d411f484b4d" providerId="ADAL" clId="{CCFC3A3F-63E5-4CAB-8A45-C9DD135B76A7}" dt="2023-11-15T15:44:05.725" v="3398" actId="26606"/>
          <ac:picMkLst>
            <pc:docMk/>
            <pc:sldMk cId="3337735273" sldId="269"/>
            <ac:picMk id="35" creationId="{4A599609-F5C2-4A0B-A992-913F814A631A}"/>
          </ac:picMkLst>
        </pc:picChg>
        <pc:cxnChg chg="add del">
          <ac:chgData name="Jha, Aryan Ritwajeet" userId="2aad577e-539b-449b-83a6-8d411f484b4d" providerId="ADAL" clId="{CCFC3A3F-63E5-4CAB-8A45-C9DD135B76A7}" dt="2023-11-15T15:44:09.002" v="3404" actId="26606"/>
          <ac:cxnSpMkLst>
            <pc:docMk/>
            <pc:sldMk cId="3337735273" sldId="269"/>
            <ac:cxnSpMk id="47" creationId="{249EDD1B-F94D-B4E6-ACAA-566B9A26FDE3}"/>
          </ac:cxnSpMkLst>
        </pc:cxnChg>
        <pc:cxnChg chg="add del">
          <ac:chgData name="Jha, Aryan Ritwajeet" userId="2aad577e-539b-449b-83a6-8d411f484b4d" providerId="ADAL" clId="{CCFC3A3F-63E5-4CAB-8A45-C9DD135B76A7}" dt="2023-11-15T15:44:19.112" v="3416" actId="26606"/>
          <ac:cxnSpMkLst>
            <pc:docMk/>
            <pc:sldMk cId="3337735273" sldId="269"/>
            <ac:cxnSpMk id="72" creationId="{249EDD1B-F94D-B4E6-ACAA-566B9A26FDE3}"/>
          </ac:cxnSpMkLst>
        </pc:cxnChg>
      </pc:sldChg>
      <pc:sldChg chg="modSp new mod">
        <pc:chgData name="Jha, Aryan Ritwajeet" userId="2aad577e-539b-449b-83a6-8d411f484b4d" providerId="ADAL" clId="{CCFC3A3F-63E5-4CAB-8A45-C9DD135B76A7}" dt="2023-11-15T15:55:19.277" v="4430" actId="20577"/>
        <pc:sldMkLst>
          <pc:docMk/>
          <pc:sldMk cId="1190439508" sldId="270"/>
        </pc:sldMkLst>
        <pc:spChg chg="mod">
          <ac:chgData name="Jha, Aryan Ritwajeet" userId="2aad577e-539b-449b-83a6-8d411f484b4d" providerId="ADAL" clId="{CCFC3A3F-63E5-4CAB-8A45-C9DD135B76A7}" dt="2023-11-15T15:50:56.807" v="4000" actId="404"/>
          <ac:spMkLst>
            <pc:docMk/>
            <pc:sldMk cId="1190439508" sldId="270"/>
            <ac:spMk id="2" creationId="{F9DF4CCB-A994-1A30-D68C-F70058E08BBC}"/>
          </ac:spMkLst>
        </pc:spChg>
        <pc:spChg chg="mod">
          <ac:chgData name="Jha, Aryan Ritwajeet" userId="2aad577e-539b-449b-83a6-8d411f484b4d" providerId="ADAL" clId="{CCFC3A3F-63E5-4CAB-8A45-C9DD135B76A7}" dt="2023-11-15T15:55:19.277" v="4430" actId="20577"/>
          <ac:spMkLst>
            <pc:docMk/>
            <pc:sldMk cId="1190439508" sldId="270"/>
            <ac:spMk id="3" creationId="{D79386BF-6A30-8258-5958-B836E6745A61}"/>
          </ac:spMkLst>
        </pc:spChg>
      </pc:sldChg>
      <pc:sldChg chg="modSp new mod">
        <pc:chgData name="Jha, Aryan Ritwajeet" userId="2aad577e-539b-449b-83a6-8d411f484b4d" providerId="ADAL" clId="{CCFC3A3F-63E5-4CAB-8A45-C9DD135B76A7}" dt="2023-11-15T15:55:39.164" v="4448" actId="20577"/>
        <pc:sldMkLst>
          <pc:docMk/>
          <pc:sldMk cId="1811947018" sldId="271"/>
        </pc:sldMkLst>
        <pc:spChg chg="mod">
          <ac:chgData name="Jha, Aryan Ritwajeet" userId="2aad577e-539b-449b-83a6-8d411f484b4d" providerId="ADAL" clId="{CCFC3A3F-63E5-4CAB-8A45-C9DD135B76A7}" dt="2023-11-15T15:52:09.008" v="4055" actId="20577"/>
          <ac:spMkLst>
            <pc:docMk/>
            <pc:sldMk cId="1811947018" sldId="271"/>
            <ac:spMk id="2" creationId="{6E16F67E-669E-97B3-6930-D5401EB38C9A}"/>
          </ac:spMkLst>
        </pc:spChg>
        <pc:spChg chg="mod">
          <ac:chgData name="Jha, Aryan Ritwajeet" userId="2aad577e-539b-449b-83a6-8d411f484b4d" providerId="ADAL" clId="{CCFC3A3F-63E5-4CAB-8A45-C9DD135B76A7}" dt="2023-11-15T15:55:39.164" v="4448" actId="20577"/>
          <ac:spMkLst>
            <pc:docMk/>
            <pc:sldMk cId="1811947018" sldId="271"/>
            <ac:spMk id="3" creationId="{6A62E46D-2798-D049-F332-D6A3934AD08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432/C5D02C" TargetMode="External"/><Relationship Id="rId2" Type="http://schemas.openxmlformats.org/officeDocument/2006/relationships/hyperlink" Target="https://archive.ics.uci.edu/dataset/225/ilpd+indian+liver+patient+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informatics.bmj.com/content/29/1/e1004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Predicting Liver Disease Using a Feed Forward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374" y="5063128"/>
            <a:ext cx="9144000" cy="112092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400" dirty="0"/>
              <a:t>Aryan Ritwajeet Jha</a:t>
            </a:r>
          </a:p>
          <a:p>
            <a:pPr algn="ctr"/>
            <a:r>
              <a:rPr lang="en-US" sz="1800" dirty="0"/>
              <a:t>Currently pursuing PhD ECE (Power Systems)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08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67E-669E-97B3-6930-D5401EB3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untested ideas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2E46D-2798-D049-F332-D6A3934AD0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dropping some features. This paper [3] talks about how Albumin and A\G Ratio features are not that important when performing a diagnosis.</a:t>
                </a:r>
              </a:p>
              <a:p>
                <a:endParaRPr lang="en-US" dirty="0"/>
              </a:p>
              <a:p>
                <a:r>
                  <a:rPr lang="en-US" dirty="0"/>
                  <a:t>Try another activation function, such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⁡()</m:t>
                    </m:r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2E46D-2798-D049-F332-D6A3934AD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57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4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2170-412F-BB6C-91FD-4A348D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32337-556B-DEB7-A61A-AD442A5D9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linkClick r:id="rId2"/>
                  </a:rPr>
                  <a:t>[1]</a:t>
                </a:r>
                <a:r>
                  <a:rPr lang="en-US" dirty="0"/>
                  <a:t> </a:t>
                </a:r>
                <a:r>
                  <a:rPr lang="en-US" dirty="0" err="1"/>
                  <a:t>Ramana,Bendi</a:t>
                </a:r>
                <a:r>
                  <a:rPr lang="en-US" dirty="0"/>
                  <a:t> and </a:t>
                </a:r>
                <a:r>
                  <a:rPr lang="en-US" dirty="0" err="1"/>
                  <a:t>Venkateswarlu,N</a:t>
                </a:r>
                <a:r>
                  <a:rPr lang="en-US" dirty="0"/>
                  <a:t>.. (2012). ILPD (Indian Liver Patient Dataset). UCI Machine Learning Repository. </a:t>
                </a:r>
                <a:r>
                  <a:rPr lang="en-US" dirty="0">
                    <a:hlinkClick r:id="rId3"/>
                  </a:rPr>
                  <a:t>https://doi.org/10.24432/C5D02C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[2] Class notes and Problem Statements provided by Prof. Tom </a:t>
                </a:r>
                <a:r>
                  <a:rPr lang="en-US" dirty="0" err="1"/>
                  <a:t>Asaki</a:t>
                </a:r>
                <a:r>
                  <a:rPr lang="en-US" dirty="0"/>
                  <a:t> as part of the course MATH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564</m:t>
                    </m:r>
                  </m:oMath>
                </a14:m>
                <a:r>
                  <a:rPr lang="en-US" dirty="0"/>
                  <a:t> Convex and Nonlinear Optimization at Washington State University, for the semester of Fall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2023</m:t>
                    </m:r>
                  </m:oMath>
                </a14:m>
                <a:r>
                  <a:rPr lang="en-US" dirty="0"/>
                  <a:t>. </a:t>
                </a:r>
                <a:endParaRPr lang="en-US" dirty="0">
                  <a:hlinkClick r:id="rId4"/>
                </a:endParaRPr>
              </a:p>
              <a:p>
                <a:r>
                  <a:rPr lang="en-US" dirty="0">
                    <a:hlinkClick r:id="rId4"/>
                  </a:rPr>
                  <a:t>[3] </a:t>
                </a:r>
                <a:r>
                  <a:rPr lang="en-US" dirty="0"/>
                  <a:t>Straw I, Wu | H Investigating for bias in healthcare algorithms: a sex-stratified analysis of supervised machine learning models in liver disease prediction | BMJ Health &amp; Care Informatics 2022;29:e100457. </a:t>
                </a:r>
                <a:r>
                  <a:rPr lang="en-US" dirty="0" err="1"/>
                  <a:t>doi</a:t>
                </a:r>
                <a:r>
                  <a:rPr lang="en-US" dirty="0"/>
                  <a:t>: 10.1136/bmjhci-2021-100457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32337-556B-DEB7-A61A-AD442A5D9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757" t="-3129" r="-15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98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3F886-3201-2AEC-4BCE-F62D475C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chemeClr val="tx1"/>
                </a:solidFill>
                <a:latin typeface="+mj-lt"/>
              </a:rPr>
              <a:t>Problem Statement at a Glance [1, 2]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2BCFE-9A9C-6686-4D71-AB3D256EB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0106" y="586822"/>
                <a:ext cx="6106742" cy="164592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/>
                <a:r>
                  <a:rPr lang="en-US" sz="1400" dirty="0">
                    <a:solidFill>
                      <a:schemeClr val="tx1"/>
                    </a:solidFill>
                  </a:rPr>
                  <a:t>Scenario: A patient arrives into the hospital with symptoms of liver disease</a:t>
                </a:r>
              </a:p>
              <a:p>
                <a:pPr indent="-228600"/>
                <a:r>
                  <a:rPr lang="en-US" sz="1400" dirty="0">
                    <a:solidFill>
                      <a:schemeClr val="tx1"/>
                    </a:solidFill>
                  </a:rPr>
                  <a:t>Decision: To determine whether the patient has possible liver disease and be admitted for treatment</a:t>
                </a:r>
              </a:p>
              <a:p>
                <a:pPr indent="-228600"/>
                <a:r>
                  <a:rPr lang="en-US" sz="1400" dirty="0">
                    <a:solidFill>
                      <a:schemeClr val="tx1"/>
                    </a:solidFill>
                  </a:rPr>
                  <a:t>Inputs: A set of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diagnostic quantities obtained from the patient.</a:t>
                </a:r>
              </a:p>
              <a:p>
                <a:pPr indent="-228600"/>
                <a:r>
                  <a:rPr lang="en-US" sz="1400" dirty="0">
                    <a:solidFill>
                      <a:schemeClr val="tx1"/>
                    </a:solidFill>
                  </a:rPr>
                  <a:t>Additional Inputs for Training: A disease classification label for all arriving patients given by an expert physician.</a:t>
                </a:r>
              </a:p>
              <a:p>
                <a:pPr indent="-228600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2BCFE-9A9C-6686-4D71-AB3D256EB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0106" y="586822"/>
                <a:ext cx="6106742" cy="1645920"/>
              </a:xfrm>
              <a:blipFill>
                <a:blip r:embed="rId2"/>
                <a:stretch>
                  <a:fillRect l="-100" t="-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p of india with a red location&#10;&#10;Description automatically generated">
            <a:extLst>
              <a:ext uri="{FF2B5EF4-FFF2-40B4-BE49-F238E27FC236}">
                <a16:creationId xmlns:a16="http://schemas.microsoft.com/office/drawing/2014/main" id="{3E8A57E3-9529-AFD4-29AF-16884481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46" y="2729397"/>
            <a:ext cx="3064982" cy="348386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DCD79-8E49-9902-2BEA-AF58B0207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54427"/>
              </p:ext>
            </p:extLst>
          </p:nvPr>
        </p:nvGraphicFramePr>
        <p:xfrm>
          <a:off x="6566384" y="2729397"/>
          <a:ext cx="4787877" cy="348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560">
                  <a:extLst>
                    <a:ext uri="{9D8B030D-6E8A-4147-A177-3AD203B41FA5}">
                      <a16:colId xmlns:a16="http://schemas.microsoft.com/office/drawing/2014/main" val="903436560"/>
                    </a:ext>
                  </a:extLst>
                </a:gridCol>
                <a:gridCol w="2314317">
                  <a:extLst>
                    <a:ext uri="{9D8B030D-6E8A-4147-A177-3AD203B41FA5}">
                      <a16:colId xmlns:a16="http://schemas.microsoft.com/office/drawing/2014/main" val="2039678605"/>
                    </a:ext>
                  </a:extLst>
                </a:gridCol>
              </a:tblGrid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Diagnostic Quantity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Type</a:t>
                      </a:r>
                      <a:endParaRPr lang="en-IN" sz="110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3125412524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Age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Integer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2708951566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Gender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Nominal (Binary)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1637114502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TB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Continuous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1001001284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DB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Continuous</a:t>
                      </a:r>
                      <a:endParaRPr lang="en-IN" sz="110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250786615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Alkphos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Integer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1292729069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Sgpt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</a:t>
                      </a:r>
                      <a:endParaRPr lang="en-IN" sz="110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305359980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Sgot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</a:t>
                      </a:r>
                      <a:endParaRPr lang="en-IN" sz="110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4009744356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TP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Continuous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334862071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ALB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Continuous</a:t>
                      </a:r>
                      <a:endParaRPr lang="en-IN" sz="110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118229841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r>
                        <a:rPr lang="en-US" sz="1100"/>
                        <a:t>A/G Ratio</a:t>
                      </a:r>
                      <a:endParaRPr lang="en-IN" sz="1100"/>
                    </a:p>
                  </a:txBody>
                  <a:tcPr marL="103277" marR="103277" marT="51638" marB="5163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Continuous</a:t>
                      </a:r>
                      <a:endParaRPr lang="en-IN" sz="1100" dirty="0"/>
                    </a:p>
                  </a:txBody>
                  <a:tcPr marL="103277" marR="103277" marT="51638" marB="51638"/>
                </a:tc>
                <a:extLst>
                  <a:ext uri="{0D108BD9-81ED-4DB2-BD59-A6C34878D82A}">
                    <a16:rowId xmlns:a16="http://schemas.microsoft.com/office/drawing/2014/main" val="2756636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33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CC21-96BB-8EB0-2FC7-FADFD3A8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Solve the Problem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CD4AD-BEDB-F860-17AA-217D69979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4830" y="2248664"/>
                <a:ext cx="7466239" cy="4286531"/>
              </a:xfrm>
            </p:spPr>
            <p:txBody>
              <a:bodyPr/>
              <a:lstStyle/>
              <a:p>
                <a:r>
                  <a:rPr lang="en-US" dirty="0"/>
                  <a:t>Train a Feed Forward Neural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IN" i="1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dirty="0"/>
                  <a:t>Network</a:t>
                </a:r>
              </a:p>
              <a:p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dirty="0"/>
                  <a:t> 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classification, we can use a neural network represented by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[10, 10, 10, 1]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For activation function, we use the sigmoid function.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CD4AD-BEDB-F860-17AA-217D69979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4830" y="2248664"/>
                <a:ext cx="7466239" cy="4286531"/>
              </a:xfrm>
              <a:blipFill>
                <a:blip r:embed="rId2"/>
                <a:stretch>
                  <a:fillRect l="-2367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7DE865-2377-F07C-76A6-40BAA9E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364" y="298346"/>
            <a:ext cx="2883535" cy="195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6D339-96A5-7552-442B-CF41527E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623" y="2914343"/>
            <a:ext cx="2438400" cy="244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8BC27-A779-C2D2-727E-41F23C522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623" y="3283087"/>
            <a:ext cx="1226359" cy="1322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076DD-5F6F-FC59-1E18-FE96742A8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23" y="5682860"/>
            <a:ext cx="2587348" cy="1012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F595A2-7A2F-2E24-A009-7C40E5BCFAFE}"/>
              </a:ext>
            </a:extLst>
          </p:cNvPr>
          <p:cNvSpPr txBox="1"/>
          <p:nvPr/>
        </p:nvSpPr>
        <p:spPr>
          <a:xfrm>
            <a:off x="9375623" y="2499360"/>
            <a:ext cx="2125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Function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CF6DB-F095-BE45-FFD7-B575A8489DDF}"/>
              </a:ext>
            </a:extLst>
          </p:cNvPr>
          <p:cNvSpPr txBox="1"/>
          <p:nvPr/>
        </p:nvSpPr>
        <p:spPr>
          <a:xfrm>
            <a:off x="9375623" y="5172605"/>
            <a:ext cx="21254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9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A0A4-7766-F57F-F4F6-EE67FD4A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9BDA4-4B4A-9B68-692D-26453F9E3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1520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chosen architecture for the FFNN, we would like to preprocess the dataset for our solver to have an easier time training the Neural Network.</a:t>
                </a:r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Drop Missing Data</a:t>
                </a:r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Convert Nominal String values for Gender to Binary values.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→{0, 1}</m:t>
                    </m:r>
                  </m:oMath>
                </a14:m>
                <a:endParaRPr lang="en-IN" dirty="0"/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Normalize all row values for a given column against the maximum value in that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→[0, 1]</m:t>
                    </m:r>
                  </m:oMath>
                </a14:m>
                <a:endParaRPr lang="en-IN" dirty="0"/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Choose training and testing data (Random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70−30</m:t>
                    </m:r>
                  </m:oMath>
                </a14:m>
                <a:r>
                  <a:rPr lang="en-IN" dirty="0"/>
                  <a:t> split)</a:t>
                </a:r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Choose initial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640080" lvl="1" indent="-457200">
                  <a:buFont typeface="+mj-lt"/>
                  <a:buAutoNum type="arabicPeriod"/>
                </a:pPr>
                <a:r>
                  <a:rPr lang="en-IN" dirty="0"/>
                  <a:t>Map class values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89BDA4-4B4A-9B68-692D-26453F9E3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1520"/>
                <a:ext cx="10063163" cy="4286531"/>
              </a:xfrm>
              <a:blipFill>
                <a:blip r:embed="rId2"/>
                <a:stretch>
                  <a:fillRect l="-1878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41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59A62-9C83-67E7-1BEB-40F1707E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base for Training and Using the FFNN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DB0992D-D901-4F6F-B302-35DDF03C3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687" y="1657773"/>
            <a:ext cx="6957112" cy="3049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80FC9-5574-5DEB-C902-861EDFF5859D}"/>
              </a:ext>
            </a:extLst>
          </p:cNvPr>
          <p:cNvSpPr txBox="1"/>
          <p:nvPr/>
        </p:nvSpPr>
        <p:spPr>
          <a:xfrm>
            <a:off x="4629150" y="2400300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58F17-4A55-D22C-B7A1-B133FC3A6861}"/>
              </a:ext>
            </a:extLst>
          </p:cNvPr>
          <p:cNvSpPr txBox="1"/>
          <p:nvPr/>
        </p:nvSpPr>
        <p:spPr>
          <a:xfrm>
            <a:off x="5693569" y="2686050"/>
            <a:ext cx="102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nnloss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9C488-A89D-52EB-A1AC-FDC3CD3335F5}"/>
              </a:ext>
            </a:extLst>
          </p:cNvPr>
          <p:cNvSpPr txBox="1"/>
          <p:nvPr/>
        </p:nvSpPr>
        <p:spPr>
          <a:xfrm>
            <a:off x="7908130" y="2850356"/>
            <a:ext cx="147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classify == true</a:t>
            </a:r>
            <a:endParaRPr lang="en-IN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73E7E-B45B-EAE2-FB2F-2002F8D77CF5}"/>
              </a:ext>
            </a:extLst>
          </p:cNvPr>
          <p:cNvSpPr txBox="1"/>
          <p:nvPr/>
        </p:nvSpPr>
        <p:spPr>
          <a:xfrm>
            <a:off x="7850979" y="1690267"/>
            <a:ext cx="147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classify == false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E5154-4C5D-743E-639D-AE6593B4CDA5}"/>
              </a:ext>
            </a:extLst>
          </p:cNvPr>
          <p:cNvSpPr txBox="1"/>
          <p:nvPr/>
        </p:nvSpPr>
        <p:spPr>
          <a:xfrm>
            <a:off x="8965405" y="4760320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0C878-1E52-E20E-76CB-92FAB6D8C8CD}"/>
              </a:ext>
            </a:extLst>
          </p:cNvPr>
          <p:cNvSpPr txBox="1"/>
          <p:nvPr/>
        </p:nvSpPr>
        <p:spPr>
          <a:xfrm>
            <a:off x="8873726" y="2609106"/>
            <a:ext cx="1026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pr</a:t>
            </a:r>
            <a:endParaRPr lang="en-IN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E04D6-9B05-3C24-0B7F-EA15144B2298}"/>
              </a:ext>
            </a:extLst>
          </p:cNvPr>
          <p:cNvSpPr txBox="1"/>
          <p:nvPr/>
        </p:nvSpPr>
        <p:spPr>
          <a:xfrm>
            <a:off x="10448258" y="2638827"/>
            <a:ext cx="1026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optimize</a:t>
            </a:r>
            <a:endParaRPr lang="en-IN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F1369-D42D-FA08-D72A-20D77A7BF333}"/>
              </a:ext>
            </a:extLst>
          </p:cNvPr>
          <p:cNvSpPr txBox="1"/>
          <p:nvPr/>
        </p:nvSpPr>
        <p:spPr>
          <a:xfrm>
            <a:off x="7168751" y="4174331"/>
            <a:ext cx="147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 Class Values</a:t>
            </a:r>
            <a:endParaRPr lang="en-IN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586E2-65A4-FCA2-046D-6A6670F431ED}"/>
              </a:ext>
            </a:extLst>
          </p:cNvPr>
          <p:cNvSpPr txBox="1"/>
          <p:nvPr/>
        </p:nvSpPr>
        <p:spPr>
          <a:xfrm>
            <a:off x="9386886" y="4035831"/>
            <a:ext cx="1478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Testing Quality == “Good”</a:t>
            </a:r>
            <a:endParaRPr lang="en-IN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64844-A36A-4DEE-E4FB-652C7568974D}"/>
              </a:ext>
            </a:extLst>
          </p:cNvPr>
          <p:cNvSpPr txBox="1"/>
          <p:nvPr/>
        </p:nvSpPr>
        <p:spPr>
          <a:xfrm>
            <a:off x="9386886" y="3210163"/>
            <a:ext cx="1478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Testing Quality == “Poor”</a:t>
            </a:r>
            <a:endParaRPr lang="en-IN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17250-93CE-D92C-52B0-31F9E4484B25}"/>
              </a:ext>
            </a:extLst>
          </p:cNvPr>
          <p:cNvSpPr txBox="1"/>
          <p:nvPr/>
        </p:nvSpPr>
        <p:spPr>
          <a:xfrm>
            <a:off x="10629178" y="4118406"/>
            <a:ext cx="147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Retune FFNN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57845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2BCEB-3741-9B8E-FBD4-599DEA0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j-lt"/>
              </a:rPr>
              <a:t>Some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C5A2-B006-12E1-FB7B-72A8CF9E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1800" dirty="0">
                <a:solidFill>
                  <a:schemeClr val="tx1"/>
                </a:solidFill>
              </a:rPr>
              <a:t>Results varying, some better than others. Possible causes are:</a:t>
            </a:r>
          </a:p>
          <a:p>
            <a:pPr lvl="1" indent="-228600"/>
            <a:r>
              <a:rPr lang="en-US" sz="1800" dirty="0">
                <a:solidFill>
                  <a:schemeClr val="tx1"/>
                </a:solidFill>
              </a:rPr>
              <a:t>Random splitting of training and testing datasets</a:t>
            </a:r>
          </a:p>
          <a:p>
            <a:pPr lvl="1" indent="-228600"/>
            <a:r>
              <a:rPr lang="en-US" sz="1800" dirty="0">
                <a:solidFill>
                  <a:schemeClr val="tx1"/>
                </a:solidFill>
              </a:rPr>
              <a:t>Random initialization of weights</a:t>
            </a:r>
          </a:p>
          <a:p>
            <a:pPr indent="-228600"/>
            <a:r>
              <a:rPr lang="en-US" sz="1800" dirty="0">
                <a:solidFill>
                  <a:schemeClr val="tx1"/>
                </a:solidFill>
              </a:rPr>
              <a:t>For the ‘base’ FFNN of dimensions [10, 10, 10, 1]:</a:t>
            </a:r>
          </a:p>
          <a:p>
            <a:pPr indent="-228600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4A667968-EE70-FBBF-623B-A8E95632D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3229809"/>
            <a:ext cx="3584448" cy="2392618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8F3C130E-1D7F-7517-9499-877DFB387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3229809"/>
            <a:ext cx="3584448" cy="2392618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568F4249-9733-281D-B728-A93B302D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229809"/>
            <a:ext cx="3584448" cy="23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7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AA75791-ABD6-45E2-B58A-77112BD0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E2BCEB-3741-9B8E-FBD4-599DEA0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results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9BC51F-22C9-AEBD-D53C-0728E77E9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5" b="-3"/>
          <a:stretch/>
        </p:blipFill>
        <p:spPr>
          <a:xfrm>
            <a:off x="549281" y="2133600"/>
            <a:ext cx="2280713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9C5A2-B006-12E1-FB7B-72A8CF9EA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28816" y="2059200"/>
                <a:ext cx="3313114" cy="378301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/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Results varying, some better than others. Possible causes are:</a:t>
                </a:r>
              </a:p>
              <a:p>
                <a:pPr indent="-228600"/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Training Accuracy varying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91−97%</m:t>
                    </m:r>
                  </m:oMath>
                </a14:m>
                <a:endParaRPr lang="en-US" sz="20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indent="-228600"/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Testing Accuracy varying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65 −71%</m:t>
                    </m:r>
                  </m:oMath>
                </a14:m>
                <a:endParaRPr lang="en-US" sz="20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indent="-228600"/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For the ‘base’ FFNN of dimensions [10, 10, 10, 1]:</a:t>
                </a:r>
              </a:p>
              <a:p>
                <a:pPr indent="-228600"/>
                <a:endParaRPr lang="en-US" sz="2000" dirty="0">
                  <a:solidFill>
                    <a:schemeClr val="tx1">
                      <a:alpha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9C5A2-B006-12E1-FB7B-72A8CF9EA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28816" y="2059200"/>
                <a:ext cx="3313114" cy="3783015"/>
              </a:xfrm>
              <a:blipFill>
                <a:blip r:embed="rId3"/>
                <a:stretch>
                  <a:fillRect l="-1654" t="-1774" r="-14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68A2EB9-4187-BFFA-FB6A-5C6990FF18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"/>
          <a:stretch/>
        </p:blipFill>
        <p:spPr>
          <a:xfrm>
            <a:off x="3009941" y="2133600"/>
            <a:ext cx="2282400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3F7492-3223-2DE5-9D07-00E182511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"/>
          <a:stretch/>
        </p:blipFill>
        <p:spPr>
          <a:xfrm>
            <a:off x="5472289" y="2133600"/>
            <a:ext cx="2282400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3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2BCEB-3741-9B8E-FBD4-599DEA0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j-lt"/>
              </a:rPr>
              <a:t>Some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C5A2-B006-12E1-FB7B-72A8CF9E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1800" dirty="0">
                <a:solidFill>
                  <a:schemeClr val="tx1"/>
                </a:solidFill>
              </a:rPr>
              <a:t>Typical Confusion Matrix for the ‘base’ FFNN of dimensions [10, 10, 10, 1]:</a:t>
            </a:r>
          </a:p>
          <a:p>
            <a:pPr indent="-228600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blue squares&#10;&#10;Description automatically generated">
            <a:extLst>
              <a:ext uri="{FF2B5EF4-FFF2-40B4-BE49-F238E27FC236}">
                <a16:creationId xmlns:a16="http://schemas.microsoft.com/office/drawing/2014/main" id="{BECDD4B4-2169-BEFE-F5CE-BC080C994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0" y="2837441"/>
            <a:ext cx="5715000" cy="3810000"/>
          </a:xfrm>
          <a:prstGeom prst="rect">
            <a:avLst/>
          </a:prstGeom>
        </p:spPr>
      </p:pic>
      <p:pic>
        <p:nvPicPr>
          <p:cNvPr id="10" name="Picture 9" descr="A diagram of a test&#10;&#10;Description automatically generated">
            <a:extLst>
              <a:ext uri="{FF2B5EF4-FFF2-40B4-BE49-F238E27FC236}">
                <a16:creationId xmlns:a16="http://schemas.microsoft.com/office/drawing/2014/main" id="{C518073E-1939-DDF7-B758-E2990961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63" y="27596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4CCB-A994-1A30-D68C-F70058E0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NN architecture experimentation</a:t>
            </a:r>
            <a:br>
              <a:rPr lang="en-US" dirty="0"/>
            </a:br>
            <a:r>
              <a:rPr lang="en-US" sz="1800" dirty="0"/>
              <a:t>(all runs using QN-BFGS)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86BF-6A30-8258-5958-B836E6745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a single hidden layer: [10, 10, 1] : Poorer fit, even on the Training Data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80−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85%)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Using less number of hidden 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[10, 5, 5, 1]</m:t>
                    </m:r>
                  </m:oMath>
                </a14:m>
                <a:r>
                  <a:rPr lang="en-IN" dirty="0"/>
                  <a:t>: Less overfitting, gets lower Training Data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(85%)</m:t>
                    </m:r>
                  </m:oMath>
                </a14:m>
                <a:r>
                  <a:rPr lang="en-IN" dirty="0"/>
                  <a:t> but similar testing accuracy as ‘base’ architecture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(65−70%)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86BF-6A30-8258-5958-B836E6745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57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439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</TotalTime>
  <Words>696</Words>
  <Application>Microsoft Office PowerPoint</Application>
  <PresentationFormat>Widescreen</PresentationFormat>
  <Paragraphs>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Times New Roman</vt:lpstr>
      <vt:lpstr>Office Theme</vt:lpstr>
      <vt:lpstr>Predicting Liver Disease Using a Feed Forward Neural Network</vt:lpstr>
      <vt:lpstr>Problem Statement at a Glance [1, 2]</vt:lpstr>
      <vt:lpstr>Approach to Solve the Problem</vt:lpstr>
      <vt:lpstr>Preprocessing</vt:lpstr>
      <vt:lpstr>Code base for Training and Using the FFNN</vt:lpstr>
      <vt:lpstr>Some results</vt:lpstr>
      <vt:lpstr>Some results</vt:lpstr>
      <vt:lpstr>Some results</vt:lpstr>
      <vt:lpstr>Other NN architecture experimentation (all runs using QN-BFGS)</vt:lpstr>
      <vt:lpstr>Other untested ideas</vt:lpstr>
      <vt:lpstr>Thank You.</vt:lpstr>
      <vt:lpstr>Appendix and References follow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109</cp:revision>
  <cp:lastPrinted>2021-09-10T16:26:58Z</cp:lastPrinted>
  <dcterms:created xsi:type="dcterms:W3CDTF">2021-07-01T22:58:28Z</dcterms:created>
  <dcterms:modified xsi:type="dcterms:W3CDTF">2023-11-15T15:55:43Z</dcterms:modified>
</cp:coreProperties>
</file>